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Poppins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08565" y="3667678"/>
            <a:ext cx="4206943" cy="5590622"/>
          </a:xfrm>
          <a:custGeom>
            <a:avLst/>
            <a:gdLst/>
            <a:ahLst/>
            <a:cxnLst/>
            <a:rect r="r" b="b" t="t" l="l"/>
            <a:pathLst>
              <a:path h="5590622" w="4206943">
                <a:moveTo>
                  <a:pt x="0" y="0"/>
                </a:moveTo>
                <a:lnTo>
                  <a:pt x="4206942" y="0"/>
                </a:lnTo>
                <a:lnTo>
                  <a:pt x="4206942" y="5590622"/>
                </a:lnTo>
                <a:lnTo>
                  <a:pt x="0" y="5590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08565" y="1586747"/>
            <a:ext cx="387087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Pirate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07723" y="3799838"/>
            <a:ext cx="7439131" cy="5458462"/>
          </a:xfrm>
          <a:custGeom>
            <a:avLst/>
            <a:gdLst/>
            <a:ahLst/>
            <a:cxnLst/>
            <a:rect r="r" b="b" t="t" l="l"/>
            <a:pathLst>
              <a:path h="5458462" w="7439131">
                <a:moveTo>
                  <a:pt x="0" y="0"/>
                </a:moveTo>
                <a:lnTo>
                  <a:pt x="7439130" y="0"/>
                </a:lnTo>
                <a:lnTo>
                  <a:pt x="7439130" y="5458462"/>
                </a:lnTo>
                <a:lnTo>
                  <a:pt x="0" y="5458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9387" y="1586747"/>
            <a:ext cx="582922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Treasure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66511" y="4071749"/>
            <a:ext cx="5794193" cy="5338256"/>
          </a:xfrm>
          <a:custGeom>
            <a:avLst/>
            <a:gdLst/>
            <a:ahLst/>
            <a:cxnLst/>
            <a:rect r="r" b="b" t="t" l="l"/>
            <a:pathLst>
              <a:path h="5338256" w="5794193">
                <a:moveTo>
                  <a:pt x="0" y="0"/>
                </a:moveTo>
                <a:lnTo>
                  <a:pt x="5794193" y="0"/>
                </a:lnTo>
                <a:lnTo>
                  <a:pt x="5794193" y="5338257"/>
                </a:lnTo>
                <a:lnTo>
                  <a:pt x="0" y="533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28880" y="1586747"/>
            <a:ext cx="383024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Chest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91400" y="3818134"/>
            <a:ext cx="5905200" cy="5440166"/>
          </a:xfrm>
          <a:custGeom>
            <a:avLst/>
            <a:gdLst/>
            <a:ahLst/>
            <a:cxnLst/>
            <a:rect r="r" b="b" t="t" l="l"/>
            <a:pathLst>
              <a:path h="5440166" w="5905200">
                <a:moveTo>
                  <a:pt x="0" y="0"/>
                </a:moveTo>
                <a:lnTo>
                  <a:pt x="5905200" y="0"/>
                </a:lnTo>
                <a:lnTo>
                  <a:pt x="5905200" y="5440166"/>
                </a:lnTo>
                <a:lnTo>
                  <a:pt x="0" y="5440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21177" y="1586747"/>
            <a:ext cx="504564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Voyage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02230" y="3426847"/>
            <a:ext cx="7483539" cy="5831453"/>
          </a:xfrm>
          <a:custGeom>
            <a:avLst/>
            <a:gdLst/>
            <a:ahLst/>
            <a:cxnLst/>
            <a:rect r="r" b="b" t="t" l="l"/>
            <a:pathLst>
              <a:path h="5831453" w="7483539">
                <a:moveTo>
                  <a:pt x="0" y="0"/>
                </a:moveTo>
                <a:lnTo>
                  <a:pt x="7483540" y="0"/>
                </a:lnTo>
                <a:lnTo>
                  <a:pt x="7483540" y="5831453"/>
                </a:lnTo>
                <a:lnTo>
                  <a:pt x="0" y="583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24737" y="1586747"/>
            <a:ext cx="403852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Island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57294" y="5343351"/>
            <a:ext cx="8973412" cy="1985367"/>
          </a:xfrm>
          <a:custGeom>
            <a:avLst/>
            <a:gdLst/>
            <a:ahLst/>
            <a:cxnLst/>
            <a:rect r="r" b="b" t="t" l="l"/>
            <a:pathLst>
              <a:path h="1985367" w="8973412">
                <a:moveTo>
                  <a:pt x="0" y="0"/>
                </a:moveTo>
                <a:lnTo>
                  <a:pt x="8973412" y="0"/>
                </a:lnTo>
                <a:lnTo>
                  <a:pt x="8973412" y="1985367"/>
                </a:lnTo>
                <a:lnTo>
                  <a:pt x="0" y="1985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33802" y="1586747"/>
            <a:ext cx="662039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Telescope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99712" y="4127412"/>
            <a:ext cx="5088576" cy="4477947"/>
          </a:xfrm>
          <a:custGeom>
            <a:avLst/>
            <a:gdLst/>
            <a:ahLst/>
            <a:cxnLst/>
            <a:rect r="r" b="b" t="t" l="l"/>
            <a:pathLst>
              <a:path h="4477947" w="5088576">
                <a:moveTo>
                  <a:pt x="0" y="0"/>
                </a:moveTo>
                <a:lnTo>
                  <a:pt x="5088576" y="0"/>
                </a:lnTo>
                <a:lnTo>
                  <a:pt x="5088576" y="4477947"/>
                </a:lnTo>
                <a:lnTo>
                  <a:pt x="0" y="4477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96162" y="1586747"/>
            <a:ext cx="409567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Sword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12965" y="4502161"/>
            <a:ext cx="5662071" cy="4756139"/>
          </a:xfrm>
          <a:custGeom>
            <a:avLst/>
            <a:gdLst/>
            <a:ahLst/>
            <a:cxnLst/>
            <a:rect r="r" b="b" t="t" l="l"/>
            <a:pathLst>
              <a:path h="4756139" w="5662071">
                <a:moveTo>
                  <a:pt x="0" y="0"/>
                </a:moveTo>
                <a:lnTo>
                  <a:pt x="5662070" y="0"/>
                </a:lnTo>
                <a:lnTo>
                  <a:pt x="5662070" y="4756139"/>
                </a:lnTo>
                <a:lnTo>
                  <a:pt x="0" y="4756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40550" y="1586747"/>
            <a:ext cx="520690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Cannon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91345" y="4659198"/>
            <a:ext cx="9505310" cy="3742716"/>
          </a:xfrm>
          <a:custGeom>
            <a:avLst/>
            <a:gdLst/>
            <a:ahLst/>
            <a:cxnLst/>
            <a:rect r="r" b="b" t="t" l="l"/>
            <a:pathLst>
              <a:path h="3742716" w="9505310">
                <a:moveTo>
                  <a:pt x="0" y="0"/>
                </a:moveTo>
                <a:lnTo>
                  <a:pt x="9505310" y="0"/>
                </a:lnTo>
                <a:lnTo>
                  <a:pt x="9505310" y="3742716"/>
                </a:lnTo>
                <a:lnTo>
                  <a:pt x="0" y="374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32092" y="1586747"/>
            <a:ext cx="3023815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Boat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32058" y="3956454"/>
            <a:ext cx="5423884" cy="5301846"/>
          </a:xfrm>
          <a:custGeom>
            <a:avLst/>
            <a:gdLst/>
            <a:ahLst/>
            <a:cxnLst/>
            <a:rect r="r" b="b" t="t" l="l"/>
            <a:pathLst>
              <a:path h="5301846" w="5423884">
                <a:moveTo>
                  <a:pt x="0" y="0"/>
                </a:moveTo>
                <a:lnTo>
                  <a:pt x="5423884" y="0"/>
                </a:lnTo>
                <a:lnTo>
                  <a:pt x="5423884" y="5301846"/>
                </a:lnTo>
                <a:lnTo>
                  <a:pt x="0" y="5301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46950" y="1586747"/>
            <a:ext cx="3994100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Storm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03506" y="4162146"/>
            <a:ext cx="5280988" cy="5096154"/>
          </a:xfrm>
          <a:custGeom>
            <a:avLst/>
            <a:gdLst/>
            <a:ahLst/>
            <a:cxnLst/>
            <a:rect r="r" b="b" t="t" l="l"/>
            <a:pathLst>
              <a:path h="5096154" w="5280988">
                <a:moveTo>
                  <a:pt x="0" y="0"/>
                </a:moveTo>
                <a:lnTo>
                  <a:pt x="5280988" y="0"/>
                </a:lnTo>
                <a:lnTo>
                  <a:pt x="5280988" y="5096154"/>
                </a:lnTo>
                <a:lnTo>
                  <a:pt x="0" y="5096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27787" y="1586747"/>
            <a:ext cx="643242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First Mate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93557" y="1586747"/>
            <a:ext cx="530088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Captain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18938" y="4156452"/>
            <a:ext cx="3450125" cy="5101848"/>
          </a:xfrm>
          <a:custGeom>
            <a:avLst/>
            <a:gdLst/>
            <a:ahLst/>
            <a:cxnLst/>
            <a:rect r="r" b="b" t="t" l="l"/>
            <a:pathLst>
              <a:path h="5101848" w="3450125">
                <a:moveTo>
                  <a:pt x="0" y="0"/>
                </a:moveTo>
                <a:lnTo>
                  <a:pt x="3450124" y="0"/>
                </a:lnTo>
                <a:lnTo>
                  <a:pt x="3450124" y="5101848"/>
                </a:lnTo>
                <a:lnTo>
                  <a:pt x="0" y="5101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54117" y="1586747"/>
            <a:ext cx="657976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Navigator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76815" y="3528296"/>
            <a:ext cx="5734370" cy="6389270"/>
          </a:xfrm>
          <a:custGeom>
            <a:avLst/>
            <a:gdLst/>
            <a:ahLst/>
            <a:cxnLst/>
            <a:rect r="r" b="b" t="t" l="l"/>
            <a:pathLst>
              <a:path h="6389270" w="5734370">
                <a:moveTo>
                  <a:pt x="0" y="0"/>
                </a:moveTo>
                <a:lnTo>
                  <a:pt x="5734370" y="0"/>
                </a:lnTo>
                <a:lnTo>
                  <a:pt x="5734370" y="6389270"/>
                </a:lnTo>
                <a:lnTo>
                  <a:pt x="0" y="6389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15992" y="1586747"/>
            <a:ext cx="705601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Buccaneer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04134" y="1586747"/>
            <a:ext cx="927973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Swashbuckler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652485" y="3871240"/>
            <a:ext cx="4983031" cy="5387060"/>
          </a:xfrm>
          <a:custGeom>
            <a:avLst/>
            <a:gdLst/>
            <a:ahLst/>
            <a:cxnLst/>
            <a:rect r="r" b="b" t="t" l="l"/>
            <a:pathLst>
              <a:path h="5387060" w="4983031">
                <a:moveTo>
                  <a:pt x="0" y="0"/>
                </a:moveTo>
                <a:lnTo>
                  <a:pt x="4983030" y="0"/>
                </a:lnTo>
                <a:lnTo>
                  <a:pt x="4983030" y="5387060"/>
                </a:lnTo>
                <a:lnTo>
                  <a:pt x="0" y="538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92709" y="4033561"/>
            <a:ext cx="4902581" cy="4952102"/>
          </a:xfrm>
          <a:custGeom>
            <a:avLst/>
            <a:gdLst/>
            <a:ahLst/>
            <a:cxnLst/>
            <a:rect r="r" b="b" t="t" l="l"/>
            <a:pathLst>
              <a:path h="4952102" w="4902581">
                <a:moveTo>
                  <a:pt x="0" y="0"/>
                </a:moveTo>
                <a:lnTo>
                  <a:pt x="4902582" y="0"/>
                </a:lnTo>
                <a:lnTo>
                  <a:pt x="4902582" y="4952102"/>
                </a:lnTo>
                <a:lnTo>
                  <a:pt x="0" y="495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28905" y="1586747"/>
            <a:ext cx="343019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Helm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8822" y="4287778"/>
            <a:ext cx="8990357" cy="4776127"/>
          </a:xfrm>
          <a:custGeom>
            <a:avLst/>
            <a:gdLst/>
            <a:ahLst/>
            <a:cxnLst/>
            <a:rect r="r" b="b" t="t" l="l"/>
            <a:pathLst>
              <a:path h="4776127" w="8990357">
                <a:moveTo>
                  <a:pt x="0" y="0"/>
                </a:moveTo>
                <a:lnTo>
                  <a:pt x="8990356" y="0"/>
                </a:lnTo>
                <a:lnTo>
                  <a:pt x="8990356" y="4776127"/>
                </a:lnTo>
                <a:lnTo>
                  <a:pt x="0" y="477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41504" y="1586747"/>
            <a:ext cx="540499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Harbour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76616" y="3713833"/>
            <a:ext cx="7734768" cy="5317653"/>
          </a:xfrm>
          <a:custGeom>
            <a:avLst/>
            <a:gdLst/>
            <a:ahLst/>
            <a:cxnLst/>
            <a:rect r="r" b="b" t="t" l="l"/>
            <a:pathLst>
              <a:path h="5317653" w="7734768">
                <a:moveTo>
                  <a:pt x="0" y="0"/>
                </a:moveTo>
                <a:lnTo>
                  <a:pt x="7734768" y="0"/>
                </a:lnTo>
                <a:lnTo>
                  <a:pt x="7734768" y="5317652"/>
                </a:lnTo>
                <a:lnTo>
                  <a:pt x="0" y="5317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47322" y="1586747"/>
            <a:ext cx="3393356" cy="357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Crew</a:t>
            </a:r>
          </a:p>
          <a:p>
            <a:pPr algn="ctr">
              <a:lnSpc>
                <a:spcPts val="139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10508" y="3884446"/>
            <a:ext cx="6866984" cy="5513616"/>
          </a:xfrm>
          <a:custGeom>
            <a:avLst/>
            <a:gdLst/>
            <a:ahLst/>
            <a:cxnLst/>
            <a:rect r="r" b="b" t="t" l="l"/>
            <a:pathLst>
              <a:path h="5513616" w="6866984">
                <a:moveTo>
                  <a:pt x="0" y="0"/>
                </a:moveTo>
                <a:lnTo>
                  <a:pt x="6866984" y="0"/>
                </a:lnTo>
                <a:lnTo>
                  <a:pt x="6866984" y="5513616"/>
                </a:lnTo>
                <a:lnTo>
                  <a:pt x="0" y="551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07027" y="1586747"/>
            <a:ext cx="287394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Ship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35244" y="3745699"/>
            <a:ext cx="5565473" cy="5789829"/>
          </a:xfrm>
          <a:custGeom>
            <a:avLst/>
            <a:gdLst/>
            <a:ahLst/>
            <a:cxnLst/>
            <a:rect r="r" b="b" t="t" l="l"/>
            <a:pathLst>
              <a:path h="5789829" w="5565473">
                <a:moveTo>
                  <a:pt x="0" y="0"/>
                </a:moveTo>
                <a:lnTo>
                  <a:pt x="5565473" y="0"/>
                </a:lnTo>
                <a:lnTo>
                  <a:pt x="5565473" y="5789829"/>
                </a:lnTo>
                <a:lnTo>
                  <a:pt x="0" y="5789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9053104">
            <a:off x="5858181" y="4121239"/>
            <a:ext cx="1963578" cy="1617064"/>
            <a:chOff x="0" y="0"/>
            <a:chExt cx="647700" cy="533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7700" cy="533400"/>
            </a:xfrm>
            <a:custGeom>
              <a:avLst/>
              <a:gdLst/>
              <a:ahLst/>
              <a:cxnLst/>
              <a:rect r="r" b="b" t="t" l="l"/>
              <a:pathLst>
                <a:path h="533400" w="6477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0650" y="107950"/>
              <a:ext cx="527050" cy="260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947682" y="1586747"/>
            <a:ext cx="2392635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Sail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71801" y="3763285"/>
            <a:ext cx="4256574" cy="5781425"/>
          </a:xfrm>
          <a:custGeom>
            <a:avLst/>
            <a:gdLst/>
            <a:ahLst/>
            <a:cxnLst/>
            <a:rect r="r" b="b" t="t" l="l"/>
            <a:pathLst>
              <a:path h="5781425" w="4256574">
                <a:moveTo>
                  <a:pt x="0" y="0"/>
                </a:moveTo>
                <a:lnTo>
                  <a:pt x="4256574" y="0"/>
                </a:lnTo>
                <a:lnTo>
                  <a:pt x="4256574" y="5781425"/>
                </a:lnTo>
                <a:lnTo>
                  <a:pt x="0" y="5781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59625" y="1586747"/>
            <a:ext cx="476875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Anchor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2377" y="4571915"/>
            <a:ext cx="9543246" cy="3614505"/>
          </a:xfrm>
          <a:custGeom>
            <a:avLst/>
            <a:gdLst/>
            <a:ahLst/>
            <a:cxnLst/>
            <a:rect r="r" b="b" t="t" l="l"/>
            <a:pathLst>
              <a:path h="3614505" w="9543246">
                <a:moveTo>
                  <a:pt x="0" y="0"/>
                </a:moveTo>
                <a:lnTo>
                  <a:pt x="9543246" y="0"/>
                </a:lnTo>
                <a:lnTo>
                  <a:pt x="9543246" y="3614505"/>
                </a:lnTo>
                <a:lnTo>
                  <a:pt x="0" y="3614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14630" y="1586747"/>
            <a:ext cx="3258741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Deck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68397" y="3718786"/>
            <a:ext cx="3866119" cy="5539514"/>
          </a:xfrm>
          <a:custGeom>
            <a:avLst/>
            <a:gdLst/>
            <a:ahLst/>
            <a:cxnLst/>
            <a:rect r="r" b="b" t="t" l="l"/>
            <a:pathLst>
              <a:path h="5539514" w="3866119">
                <a:moveTo>
                  <a:pt x="0" y="0"/>
                </a:moveTo>
                <a:lnTo>
                  <a:pt x="3866119" y="0"/>
                </a:lnTo>
                <a:lnTo>
                  <a:pt x="3866119" y="5539514"/>
                </a:lnTo>
                <a:lnTo>
                  <a:pt x="0" y="5539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49442" y="1586747"/>
            <a:ext cx="518911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Lookout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31431" y="4109338"/>
            <a:ext cx="4825138" cy="4807592"/>
          </a:xfrm>
          <a:custGeom>
            <a:avLst/>
            <a:gdLst/>
            <a:ahLst/>
            <a:cxnLst/>
            <a:rect r="r" b="b" t="t" l="l"/>
            <a:pathLst>
              <a:path h="4807592" w="4825138">
                <a:moveTo>
                  <a:pt x="0" y="0"/>
                </a:moveTo>
                <a:lnTo>
                  <a:pt x="4825138" y="0"/>
                </a:lnTo>
                <a:lnTo>
                  <a:pt x="4825138" y="4807592"/>
                </a:lnTo>
                <a:lnTo>
                  <a:pt x="0" y="4807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12247" y="1586747"/>
            <a:ext cx="6263506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b="true" sz="9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Compass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DAHBlQrI6s8</dc:identifier>
  <dcterms:modified xsi:type="dcterms:W3CDTF">2011-08-01T06:04:30Z</dcterms:modified>
  <cp:revision>1</cp:revision>
  <dc:title>Pirates - Building Adjective Scales</dc:title>
</cp:coreProperties>
</file>