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libri (MS) Bold" charset="1" panose="020F0702030404030204"/>
      <p:regular r:id="rId19"/>
    </p:embeddedFont>
    <p:embeddedFont>
      <p:font typeface="Calibri (MS)" charset="1" panose="020F050202020403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5947" y="1584198"/>
            <a:ext cx="17722053" cy="11814705"/>
            <a:chOff x="0" y="0"/>
            <a:chExt cx="23629404" cy="157529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629365" cy="15752953"/>
            </a:xfrm>
            <a:custGeom>
              <a:avLst/>
              <a:gdLst/>
              <a:ahLst/>
              <a:cxnLst/>
              <a:rect r="r" b="b" t="t" l="l"/>
              <a:pathLst>
                <a:path h="15752953" w="23629365">
                  <a:moveTo>
                    <a:pt x="0" y="0"/>
                  </a:moveTo>
                  <a:lnTo>
                    <a:pt x="23629365" y="0"/>
                  </a:lnTo>
                  <a:lnTo>
                    <a:pt x="23629365" y="15752953"/>
                  </a:lnTo>
                  <a:lnTo>
                    <a:pt x="0" y="15752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6751400" y="5591577"/>
            <a:ext cx="5242401" cy="1834840"/>
          </a:xfrm>
          <a:custGeom>
            <a:avLst/>
            <a:gdLst/>
            <a:ahLst/>
            <a:cxnLst/>
            <a:rect r="r" b="b" t="t" l="l"/>
            <a:pathLst>
              <a:path h="1834840" w="5242401">
                <a:moveTo>
                  <a:pt x="0" y="0"/>
                </a:moveTo>
                <a:lnTo>
                  <a:pt x="5242402" y="0"/>
                </a:lnTo>
                <a:lnTo>
                  <a:pt x="5242402" y="1834840"/>
                </a:lnTo>
                <a:lnTo>
                  <a:pt x="0" y="183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114343" y="2201418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CRATER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410375" y="4866868"/>
            <a:ext cx="3467250" cy="3108455"/>
          </a:xfrm>
          <a:custGeom>
            <a:avLst/>
            <a:gdLst/>
            <a:ahLst/>
            <a:cxnLst/>
            <a:rect r="r" b="b" t="t" l="l"/>
            <a:pathLst>
              <a:path h="3108455" w="3467250">
                <a:moveTo>
                  <a:pt x="0" y="0"/>
                </a:moveTo>
                <a:lnTo>
                  <a:pt x="3467250" y="0"/>
                </a:lnTo>
                <a:lnTo>
                  <a:pt x="3467250" y="3108455"/>
                </a:lnTo>
                <a:lnTo>
                  <a:pt x="0" y="3108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74820" y="1872234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COMET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114343" y="2000336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METEOR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841303" y="4549140"/>
            <a:ext cx="4605393" cy="3657600"/>
            <a:chOff x="0" y="0"/>
            <a:chExt cx="6140524" cy="4876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0524" cy="4876800"/>
            </a:xfrm>
            <a:custGeom>
              <a:avLst/>
              <a:gdLst/>
              <a:ahLst/>
              <a:cxnLst/>
              <a:rect r="r" b="b" t="t" l="l"/>
              <a:pathLst>
                <a:path h="4876800" w="6140524">
                  <a:moveTo>
                    <a:pt x="0" y="0"/>
                  </a:moveTo>
                  <a:lnTo>
                    <a:pt x="6140524" y="0"/>
                  </a:lnTo>
                  <a:lnTo>
                    <a:pt x="6140524" y="4876800"/>
                  </a:lnTo>
                  <a:lnTo>
                    <a:pt x="0" y="487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4063" r="0" b="-4063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070471" y="2064258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GALAXY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510053" y="4658782"/>
            <a:ext cx="3222174" cy="3222174"/>
            <a:chOff x="0" y="0"/>
            <a:chExt cx="4296232" cy="4296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96283" cy="4296283"/>
            </a:xfrm>
            <a:custGeom>
              <a:avLst/>
              <a:gdLst/>
              <a:ahLst/>
              <a:cxnLst/>
              <a:rect r="r" b="b" t="t" l="l"/>
              <a:pathLst>
                <a:path h="4296283" w="4296283">
                  <a:moveTo>
                    <a:pt x="0" y="0"/>
                  </a:moveTo>
                  <a:lnTo>
                    <a:pt x="4296283" y="0"/>
                  </a:lnTo>
                  <a:lnTo>
                    <a:pt x="4296283" y="4296283"/>
                  </a:lnTo>
                  <a:lnTo>
                    <a:pt x="0" y="4296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1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429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074843" y="5282204"/>
            <a:ext cx="2461950" cy="2461950"/>
          </a:xfrm>
          <a:custGeom>
            <a:avLst/>
            <a:gdLst/>
            <a:ahLst/>
            <a:cxnLst/>
            <a:rect r="r" b="b" t="t" l="l"/>
            <a:pathLst>
              <a:path h="2461950" w="2461950">
                <a:moveTo>
                  <a:pt x="0" y="0"/>
                </a:moveTo>
                <a:lnTo>
                  <a:pt x="2461951" y="0"/>
                </a:lnTo>
                <a:lnTo>
                  <a:pt x="2461951" y="2461950"/>
                </a:lnTo>
                <a:lnTo>
                  <a:pt x="0" y="2461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6729" y="2514686"/>
            <a:ext cx="10894095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83941" y="172974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5298" y="5143500"/>
            <a:ext cx="3081183" cy="2812280"/>
          </a:xfrm>
          <a:custGeom>
            <a:avLst/>
            <a:gdLst/>
            <a:ahLst/>
            <a:cxnLst/>
            <a:rect r="r" b="b" t="t" l="l"/>
            <a:pathLst>
              <a:path h="2812280" w="3081183">
                <a:moveTo>
                  <a:pt x="0" y="0"/>
                </a:moveTo>
                <a:lnTo>
                  <a:pt x="3081183" y="0"/>
                </a:lnTo>
                <a:lnTo>
                  <a:pt x="3081183" y="2812280"/>
                </a:lnTo>
                <a:lnTo>
                  <a:pt x="0" y="2812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97451" y="2766146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73383" y="4620854"/>
            <a:ext cx="2466395" cy="325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59"/>
              </a:lnSpc>
            </a:pPr>
            <a:r>
              <a:rPr lang="en-US" sz="182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🌍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97680" y="2284387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EARTH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30882" y="5074920"/>
            <a:ext cx="2435210" cy="2320091"/>
          </a:xfrm>
          <a:custGeom>
            <a:avLst/>
            <a:gdLst/>
            <a:ahLst/>
            <a:cxnLst/>
            <a:rect r="r" b="b" t="t" l="l"/>
            <a:pathLst>
              <a:path h="2320091" w="2435210">
                <a:moveTo>
                  <a:pt x="0" y="0"/>
                </a:moveTo>
                <a:lnTo>
                  <a:pt x="2435210" y="0"/>
                </a:lnTo>
                <a:lnTo>
                  <a:pt x="2435210" y="2320091"/>
                </a:lnTo>
                <a:lnTo>
                  <a:pt x="0" y="2320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74820" y="2526116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461013" y="4264652"/>
            <a:ext cx="3320254" cy="4395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62"/>
              </a:lnSpc>
            </a:pPr>
            <a:r>
              <a:rPr lang="en-US" sz="2463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🪐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74820" y="1986620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PLANET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538697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002962" y="4632960"/>
            <a:ext cx="2665545" cy="352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33"/>
              </a:lnSpc>
            </a:pPr>
            <a:r>
              <a:rPr lang="en-US" sz="197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🚀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74820" y="2064258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ROCKET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73383" y="4992862"/>
            <a:ext cx="1940776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🧑‍🚀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74820" y="2393442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ASTRONAUT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7543" cy="10287000"/>
            <a:chOff x="0" y="0"/>
            <a:chExt cx="243833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3364">
                  <a:moveTo>
                    <a:pt x="0" y="0"/>
                  </a:moveTo>
                  <a:lnTo>
                    <a:pt x="24383364" y="0"/>
                  </a:lnTo>
                  <a:lnTo>
                    <a:pt x="24383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F16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861310" y="1489710"/>
            <a:ext cx="12519660" cy="7170420"/>
            <a:chOff x="0" y="0"/>
            <a:chExt cx="16692880" cy="956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16642080" cy="9509760"/>
            </a:xfrm>
            <a:custGeom>
              <a:avLst/>
              <a:gdLst/>
              <a:ahLst/>
              <a:cxnLst/>
              <a:rect r="r" b="b" t="t" l="l"/>
              <a:pathLst>
                <a:path h="9509760" w="16642080">
                  <a:moveTo>
                    <a:pt x="0" y="1584960"/>
                  </a:moveTo>
                  <a:cubicBezTo>
                    <a:pt x="0" y="709676"/>
                    <a:pt x="711200" y="0"/>
                    <a:pt x="1588643" y="0"/>
                  </a:cubicBezTo>
                  <a:lnTo>
                    <a:pt x="15053438" y="0"/>
                  </a:lnTo>
                  <a:cubicBezTo>
                    <a:pt x="15930753" y="0"/>
                    <a:pt x="16642080" y="709676"/>
                    <a:pt x="16642080" y="1584960"/>
                  </a:cubicBezTo>
                  <a:lnTo>
                    <a:pt x="16642080" y="7924800"/>
                  </a:lnTo>
                  <a:cubicBezTo>
                    <a:pt x="16642080" y="8800211"/>
                    <a:pt x="15930880" y="9509760"/>
                    <a:pt x="15053438" y="9509760"/>
                  </a:cubicBezTo>
                  <a:lnTo>
                    <a:pt x="1588643" y="9509760"/>
                  </a:lnTo>
                  <a:cubicBezTo>
                    <a:pt x="711200" y="9509760"/>
                    <a:pt x="0" y="8800084"/>
                    <a:pt x="0" y="7924800"/>
                  </a:cubicBezTo>
                  <a:close/>
                </a:path>
              </a:pathLst>
            </a:custGeom>
            <a:solidFill>
              <a:srgbClr val="1E293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92880" cy="9560560"/>
            </a:xfrm>
            <a:custGeom>
              <a:avLst/>
              <a:gdLst/>
              <a:ahLst/>
              <a:cxnLst/>
              <a:rect r="r" b="b" t="t" l="l"/>
              <a:pathLst>
                <a:path h="9560560" w="16692880">
                  <a:moveTo>
                    <a:pt x="0" y="1610360"/>
                  </a:moveTo>
                  <a:cubicBezTo>
                    <a:pt x="0" y="720979"/>
                    <a:pt x="722630" y="0"/>
                    <a:pt x="1614043" y="0"/>
                  </a:cubicBezTo>
                  <a:lnTo>
                    <a:pt x="15078838" y="0"/>
                  </a:lnTo>
                  <a:lnTo>
                    <a:pt x="15078838" y="25400"/>
                  </a:lnTo>
                  <a:lnTo>
                    <a:pt x="15078838" y="0"/>
                  </a:lnTo>
                  <a:cubicBezTo>
                    <a:pt x="15970124" y="0"/>
                    <a:pt x="16692880" y="720979"/>
                    <a:pt x="16692880" y="1610360"/>
                  </a:cubicBezTo>
                  <a:lnTo>
                    <a:pt x="16667480" y="1610360"/>
                  </a:lnTo>
                  <a:lnTo>
                    <a:pt x="16692880" y="1610360"/>
                  </a:lnTo>
                  <a:lnTo>
                    <a:pt x="16692880" y="7950200"/>
                  </a:lnTo>
                  <a:lnTo>
                    <a:pt x="16667480" y="7950200"/>
                  </a:lnTo>
                  <a:lnTo>
                    <a:pt x="16692880" y="7950200"/>
                  </a:lnTo>
                  <a:cubicBezTo>
                    <a:pt x="16692880" y="8839708"/>
                    <a:pt x="15970250" y="9560560"/>
                    <a:pt x="15078838" y="9560560"/>
                  </a:cubicBezTo>
                  <a:lnTo>
                    <a:pt x="15078838" y="9535160"/>
                  </a:lnTo>
                  <a:lnTo>
                    <a:pt x="15078838" y="9560560"/>
                  </a:lnTo>
                  <a:lnTo>
                    <a:pt x="1614043" y="9560560"/>
                  </a:lnTo>
                  <a:lnTo>
                    <a:pt x="1614043" y="9535160"/>
                  </a:lnTo>
                  <a:lnTo>
                    <a:pt x="1614043" y="9560560"/>
                  </a:lnTo>
                  <a:cubicBezTo>
                    <a:pt x="722630" y="9560560"/>
                    <a:pt x="0" y="8839581"/>
                    <a:pt x="0" y="7950200"/>
                  </a:cubicBezTo>
                  <a:lnTo>
                    <a:pt x="0" y="1610360"/>
                  </a:lnTo>
                  <a:lnTo>
                    <a:pt x="25400" y="1610360"/>
                  </a:lnTo>
                  <a:lnTo>
                    <a:pt x="0" y="1610360"/>
                  </a:lnTo>
                  <a:moveTo>
                    <a:pt x="50800" y="1610360"/>
                  </a:moveTo>
                  <a:lnTo>
                    <a:pt x="50800" y="7950200"/>
                  </a:lnTo>
                  <a:lnTo>
                    <a:pt x="25400" y="7950200"/>
                  </a:lnTo>
                  <a:lnTo>
                    <a:pt x="50800" y="7950200"/>
                  </a:lnTo>
                  <a:cubicBezTo>
                    <a:pt x="50800" y="8811514"/>
                    <a:pt x="750570" y="9509760"/>
                    <a:pt x="1614043" y="9509760"/>
                  </a:cubicBezTo>
                  <a:lnTo>
                    <a:pt x="15078838" y="9509760"/>
                  </a:lnTo>
                  <a:cubicBezTo>
                    <a:pt x="15942183" y="9509760"/>
                    <a:pt x="16642080" y="8811514"/>
                    <a:pt x="16642080" y="7950200"/>
                  </a:cubicBezTo>
                  <a:lnTo>
                    <a:pt x="16642080" y="1610360"/>
                  </a:lnTo>
                  <a:cubicBezTo>
                    <a:pt x="16642080" y="749046"/>
                    <a:pt x="15942311" y="50800"/>
                    <a:pt x="15078838" y="50800"/>
                  </a:cubicBezTo>
                  <a:lnTo>
                    <a:pt x="1614043" y="50800"/>
                  </a:lnTo>
                  <a:lnTo>
                    <a:pt x="1614043" y="25400"/>
                  </a:lnTo>
                  <a:lnTo>
                    <a:pt x="1614043" y="50800"/>
                  </a:lnTo>
                  <a:cubicBezTo>
                    <a:pt x="750570" y="50800"/>
                    <a:pt x="50800" y="749046"/>
                    <a:pt x="50800" y="1610360"/>
                  </a:cubicBezTo>
                  <a:close/>
                </a:path>
              </a:pathLst>
            </a:custGeom>
            <a:solidFill>
              <a:srgbClr val="38BDF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73383" y="4754928"/>
            <a:ext cx="1940776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🔭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06240" y="1988953"/>
            <a:ext cx="9692640" cy="2548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TELESCOPE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DAHE8kF7n78</dc:identifier>
  <dcterms:modified xsi:type="dcterms:W3CDTF">2011-08-01T06:04:30Z</dcterms:modified>
  <cp:revision>1</cp:revision>
  <dc:title>Space Heads Up Vocab Deck.pptx</dc:title>
</cp:coreProperties>
</file>