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matic SC" charset="1" panose="000005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jpe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0017" y="753754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0">
            <a:off x="8573881" y="3368617"/>
            <a:ext cx="10076271" cy="7418655"/>
          </a:xfrm>
          <a:custGeom>
            <a:avLst/>
            <a:gdLst/>
            <a:ahLst/>
            <a:cxnLst/>
            <a:rect r="r" b="b" t="t" l="l"/>
            <a:pathLst>
              <a:path h="7418655" w="10076271">
                <a:moveTo>
                  <a:pt x="10076271" y="0"/>
                </a:moveTo>
                <a:lnTo>
                  <a:pt x="0" y="0"/>
                </a:lnTo>
                <a:lnTo>
                  <a:pt x="0" y="7418654"/>
                </a:lnTo>
                <a:lnTo>
                  <a:pt x="10076271" y="7418654"/>
                </a:lnTo>
                <a:lnTo>
                  <a:pt x="100762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44741" y="1028700"/>
            <a:ext cx="2414559" cy="1866349"/>
          </a:xfrm>
          <a:custGeom>
            <a:avLst/>
            <a:gdLst/>
            <a:ahLst/>
            <a:cxnLst/>
            <a:rect r="r" b="b" t="t" l="l"/>
            <a:pathLst>
              <a:path h="1866349" w="2414559">
                <a:moveTo>
                  <a:pt x="0" y="0"/>
                </a:moveTo>
                <a:lnTo>
                  <a:pt x="2414559" y="0"/>
                </a:lnTo>
                <a:lnTo>
                  <a:pt x="2414559" y="1866349"/>
                </a:lnTo>
                <a:lnTo>
                  <a:pt x="0" y="186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81301" y="570056"/>
            <a:ext cx="9185161" cy="3059807"/>
          </a:xfrm>
          <a:custGeom>
            <a:avLst/>
            <a:gdLst/>
            <a:ahLst/>
            <a:cxnLst/>
            <a:rect r="r" b="b" t="t" l="l"/>
            <a:pathLst>
              <a:path h="3059807" w="9185161">
                <a:moveTo>
                  <a:pt x="0" y="0"/>
                </a:moveTo>
                <a:lnTo>
                  <a:pt x="9185161" y="0"/>
                </a:lnTo>
                <a:lnTo>
                  <a:pt x="9185161" y="3059807"/>
                </a:lnTo>
                <a:lnTo>
                  <a:pt x="0" y="3059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81710" y="3727836"/>
            <a:ext cx="10706819" cy="691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2"/>
              </a:lnSpc>
            </a:pP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👀 Teacher - Choose a student to secretly Look at the picture.</a:t>
            </a:r>
          </a:p>
          <a:p>
            <a:pPr algn="l">
              <a:lnSpc>
                <a:spcPts val="6472"/>
              </a:lnSpc>
            </a:pP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🤔 Student - Think about how you could describe it.</a:t>
            </a:r>
          </a:p>
          <a:p>
            <a:pPr algn="l">
              <a:lnSpc>
                <a:spcPts val="6472"/>
              </a:lnSpc>
            </a:pP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🗣️ Give the class 3 clues without saying the word.</a:t>
            </a:r>
          </a:p>
          <a:p>
            <a:pPr algn="l">
              <a:lnSpc>
                <a:spcPts val="6472"/>
              </a:lnSpc>
            </a:pP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🙋 Can your classmates</a:t>
            </a: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 gu</a:t>
            </a: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ess the mystery word?</a:t>
            </a:r>
          </a:p>
          <a:p>
            <a:pPr algn="l">
              <a:lnSpc>
                <a:spcPts val="6472"/>
              </a:lnSpc>
            </a:pPr>
            <a:r>
              <a:rPr lang="en-US" sz="4623">
                <a:solidFill>
                  <a:srgbClr val="573D29"/>
                </a:solidFill>
                <a:latin typeface="Amatic SC"/>
                <a:ea typeface="Amatic SC"/>
                <a:cs typeface="Amatic SC"/>
                <a:sym typeface="Amatic SC"/>
              </a:rPr>
              <a:t>⭐ you can use the vocabulary bank to help you!</a:t>
            </a:r>
          </a:p>
          <a:p>
            <a:pPr algn="l">
              <a:lnSpc>
                <a:spcPts val="6472"/>
              </a:lnSpc>
            </a:pPr>
          </a:p>
          <a:p>
            <a:pPr algn="l">
              <a:lnSpc>
                <a:spcPts val="6472"/>
              </a:lnSpc>
            </a:pPr>
          </a:p>
          <a:p>
            <a:pPr algn="l">
              <a:lnSpc>
                <a:spcPts val="4792"/>
              </a:lnSpc>
            </a:pPr>
          </a:p>
          <a:p>
            <a:pPr algn="l">
              <a:lnSpc>
                <a:spcPts val="4792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935428" y="2703516"/>
            <a:ext cx="7430070" cy="4953380"/>
          </a:xfrm>
          <a:custGeom>
            <a:avLst/>
            <a:gdLst/>
            <a:ahLst/>
            <a:cxnLst/>
            <a:rect r="r" b="b" t="t" l="l"/>
            <a:pathLst>
              <a:path h="4953380" w="7430070">
                <a:moveTo>
                  <a:pt x="0" y="0"/>
                </a:moveTo>
                <a:lnTo>
                  <a:pt x="7430071" y="0"/>
                </a:lnTo>
                <a:lnTo>
                  <a:pt x="7430071" y="4953380"/>
                </a:lnTo>
                <a:lnTo>
                  <a:pt x="0" y="495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50013" y="1910444"/>
            <a:ext cx="9809287" cy="6539525"/>
          </a:xfrm>
          <a:custGeom>
            <a:avLst/>
            <a:gdLst/>
            <a:ahLst/>
            <a:cxnLst/>
            <a:rect r="r" b="b" t="t" l="l"/>
            <a:pathLst>
              <a:path h="6539525" w="9809287">
                <a:moveTo>
                  <a:pt x="0" y="0"/>
                </a:moveTo>
                <a:lnTo>
                  <a:pt x="9809287" y="0"/>
                </a:lnTo>
                <a:lnTo>
                  <a:pt x="9809287" y="6539524"/>
                </a:lnTo>
                <a:lnTo>
                  <a:pt x="0" y="6539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53153" y="1651914"/>
            <a:ext cx="6983171" cy="6983171"/>
          </a:xfrm>
          <a:custGeom>
            <a:avLst/>
            <a:gdLst/>
            <a:ahLst/>
            <a:cxnLst/>
            <a:rect r="r" b="b" t="t" l="l"/>
            <a:pathLst>
              <a:path h="6983171" w="6983171">
                <a:moveTo>
                  <a:pt x="0" y="0"/>
                </a:moveTo>
                <a:lnTo>
                  <a:pt x="6983171" y="0"/>
                </a:lnTo>
                <a:lnTo>
                  <a:pt x="6983171" y="6983172"/>
                </a:lnTo>
                <a:lnTo>
                  <a:pt x="0" y="6983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08468" y="1893223"/>
            <a:ext cx="9750832" cy="6500555"/>
          </a:xfrm>
          <a:custGeom>
            <a:avLst/>
            <a:gdLst/>
            <a:ahLst/>
            <a:cxnLst/>
            <a:rect r="r" b="b" t="t" l="l"/>
            <a:pathLst>
              <a:path h="6500555" w="9750832">
                <a:moveTo>
                  <a:pt x="0" y="0"/>
                </a:moveTo>
                <a:lnTo>
                  <a:pt x="9750832" y="0"/>
                </a:lnTo>
                <a:lnTo>
                  <a:pt x="9750832" y="6500554"/>
                </a:lnTo>
                <a:lnTo>
                  <a:pt x="0" y="6500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6214" y="1905664"/>
            <a:ext cx="5752529" cy="6854718"/>
          </a:xfrm>
          <a:custGeom>
            <a:avLst/>
            <a:gdLst/>
            <a:ahLst/>
            <a:cxnLst/>
            <a:rect r="r" b="b" t="t" l="l"/>
            <a:pathLst>
              <a:path h="6854718" w="5752529">
                <a:moveTo>
                  <a:pt x="0" y="0"/>
                </a:moveTo>
                <a:lnTo>
                  <a:pt x="5752529" y="0"/>
                </a:lnTo>
                <a:lnTo>
                  <a:pt x="5752529" y="6854718"/>
                </a:lnTo>
                <a:lnTo>
                  <a:pt x="0" y="685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16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60919" y="2133563"/>
            <a:ext cx="9598381" cy="6398921"/>
          </a:xfrm>
          <a:custGeom>
            <a:avLst/>
            <a:gdLst/>
            <a:ahLst/>
            <a:cxnLst/>
            <a:rect r="r" b="b" t="t" l="l"/>
            <a:pathLst>
              <a:path h="6398921" w="9598381">
                <a:moveTo>
                  <a:pt x="0" y="0"/>
                </a:moveTo>
                <a:lnTo>
                  <a:pt x="9598381" y="0"/>
                </a:lnTo>
                <a:lnTo>
                  <a:pt x="9598381" y="6398920"/>
                </a:lnTo>
                <a:lnTo>
                  <a:pt x="0" y="6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51594" y="1531367"/>
            <a:ext cx="4865118" cy="7297677"/>
          </a:xfrm>
          <a:custGeom>
            <a:avLst/>
            <a:gdLst/>
            <a:ahLst/>
            <a:cxnLst/>
            <a:rect r="r" b="b" t="t" l="l"/>
            <a:pathLst>
              <a:path h="7297677" w="4865118">
                <a:moveTo>
                  <a:pt x="0" y="0"/>
                </a:moveTo>
                <a:lnTo>
                  <a:pt x="4865118" y="0"/>
                </a:lnTo>
                <a:lnTo>
                  <a:pt x="4865118" y="7297678"/>
                </a:lnTo>
                <a:lnTo>
                  <a:pt x="0" y="7297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54388" y="1821776"/>
            <a:ext cx="10075289" cy="6716860"/>
          </a:xfrm>
          <a:custGeom>
            <a:avLst/>
            <a:gdLst/>
            <a:ahLst/>
            <a:cxnLst/>
            <a:rect r="r" b="b" t="t" l="l"/>
            <a:pathLst>
              <a:path h="6716860" w="10075289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28724" y="1500266"/>
            <a:ext cx="4720494" cy="7359879"/>
          </a:xfrm>
          <a:custGeom>
            <a:avLst/>
            <a:gdLst/>
            <a:ahLst/>
            <a:cxnLst/>
            <a:rect r="r" b="b" t="t" l="l"/>
            <a:pathLst>
              <a:path h="7359879" w="4720494">
                <a:moveTo>
                  <a:pt x="0" y="0"/>
                </a:moveTo>
                <a:lnTo>
                  <a:pt x="4720494" y="0"/>
                </a:lnTo>
                <a:lnTo>
                  <a:pt x="4720494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47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29659" y="1842972"/>
            <a:ext cx="10011702" cy="6674468"/>
          </a:xfrm>
          <a:custGeom>
            <a:avLst/>
            <a:gdLst/>
            <a:ahLst/>
            <a:cxnLst/>
            <a:rect r="r" b="b" t="t" l="l"/>
            <a:pathLst>
              <a:path h="6674468" w="10011702">
                <a:moveTo>
                  <a:pt x="0" y="0"/>
                </a:moveTo>
                <a:lnTo>
                  <a:pt x="10011702" y="0"/>
                </a:lnTo>
                <a:lnTo>
                  <a:pt x="10011702" y="6674468"/>
                </a:lnTo>
                <a:lnTo>
                  <a:pt x="0" y="667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4581" y="1609337"/>
            <a:ext cx="7141738" cy="7141738"/>
          </a:xfrm>
          <a:custGeom>
            <a:avLst/>
            <a:gdLst/>
            <a:ahLst/>
            <a:cxnLst/>
            <a:rect r="r" b="b" t="t" l="l"/>
            <a:pathLst>
              <a:path h="7141738" w="7141738">
                <a:moveTo>
                  <a:pt x="0" y="0"/>
                </a:moveTo>
                <a:lnTo>
                  <a:pt x="7141738" y="0"/>
                </a:lnTo>
                <a:lnTo>
                  <a:pt x="7141738" y="7141738"/>
                </a:lnTo>
                <a:lnTo>
                  <a:pt x="0" y="7141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64857" y="2101243"/>
            <a:ext cx="9794443" cy="6529629"/>
          </a:xfrm>
          <a:custGeom>
            <a:avLst/>
            <a:gdLst/>
            <a:ahLst/>
            <a:cxnLst/>
            <a:rect r="r" b="b" t="t" l="l"/>
            <a:pathLst>
              <a:path h="6529629" w="9794443">
                <a:moveTo>
                  <a:pt x="0" y="0"/>
                </a:moveTo>
                <a:lnTo>
                  <a:pt x="9794443" y="0"/>
                </a:lnTo>
                <a:lnTo>
                  <a:pt x="9794443" y="6529629"/>
                </a:lnTo>
                <a:lnTo>
                  <a:pt x="0" y="6529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70444" y="1585990"/>
            <a:ext cx="5148524" cy="7188431"/>
          </a:xfrm>
          <a:custGeom>
            <a:avLst/>
            <a:gdLst/>
            <a:ahLst/>
            <a:cxnLst/>
            <a:rect r="r" b="b" t="t" l="l"/>
            <a:pathLst>
              <a:path h="7188431" w="5148524">
                <a:moveTo>
                  <a:pt x="0" y="0"/>
                </a:moveTo>
                <a:lnTo>
                  <a:pt x="5148524" y="0"/>
                </a:lnTo>
                <a:lnTo>
                  <a:pt x="5148524" y="7188431"/>
                </a:lnTo>
                <a:lnTo>
                  <a:pt x="0" y="7188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8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84011" y="1821776"/>
            <a:ext cx="10075289" cy="6716860"/>
          </a:xfrm>
          <a:custGeom>
            <a:avLst/>
            <a:gdLst/>
            <a:ahLst/>
            <a:cxnLst/>
            <a:rect r="r" b="b" t="t" l="l"/>
            <a:pathLst>
              <a:path h="6716860" w="10075289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9786" y="1754994"/>
            <a:ext cx="5172070" cy="6850424"/>
          </a:xfrm>
          <a:custGeom>
            <a:avLst/>
            <a:gdLst/>
            <a:ahLst/>
            <a:cxnLst/>
            <a:rect r="r" b="b" t="t" l="l"/>
            <a:pathLst>
              <a:path h="6850424" w="5172070">
                <a:moveTo>
                  <a:pt x="0" y="0"/>
                </a:moveTo>
                <a:lnTo>
                  <a:pt x="5172071" y="0"/>
                </a:lnTo>
                <a:lnTo>
                  <a:pt x="5172071" y="6850424"/>
                </a:lnTo>
                <a:lnTo>
                  <a:pt x="0" y="6850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37000" y="1923885"/>
            <a:ext cx="10022300" cy="6681533"/>
          </a:xfrm>
          <a:custGeom>
            <a:avLst/>
            <a:gdLst/>
            <a:ahLst/>
            <a:cxnLst/>
            <a:rect r="r" b="b" t="t" l="l"/>
            <a:pathLst>
              <a:path h="6681533" w="10022300">
                <a:moveTo>
                  <a:pt x="0" y="0"/>
                </a:moveTo>
                <a:lnTo>
                  <a:pt x="10022300" y="0"/>
                </a:lnTo>
                <a:lnTo>
                  <a:pt x="10022300" y="6681533"/>
                </a:lnTo>
                <a:lnTo>
                  <a:pt x="0" y="6681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90460"/>
            <a:ext cx="16727966" cy="8779491"/>
            <a:chOff x="0" y="0"/>
            <a:chExt cx="4405720" cy="2312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5719" cy="2312294"/>
            </a:xfrm>
            <a:custGeom>
              <a:avLst/>
              <a:gdLst/>
              <a:ahLst/>
              <a:cxnLst/>
              <a:rect r="r" b="b" t="t" l="l"/>
              <a:pathLst>
                <a:path h="2312294" w="4405719">
                  <a:moveTo>
                    <a:pt x="23603" y="0"/>
                  </a:moveTo>
                  <a:lnTo>
                    <a:pt x="4382116" y="0"/>
                  </a:lnTo>
                  <a:cubicBezTo>
                    <a:pt x="4388376" y="0"/>
                    <a:pt x="4394380" y="2487"/>
                    <a:pt x="4398806" y="6913"/>
                  </a:cubicBezTo>
                  <a:cubicBezTo>
                    <a:pt x="4403233" y="11340"/>
                    <a:pt x="4405719" y="17343"/>
                    <a:pt x="4405719" y="23603"/>
                  </a:cubicBezTo>
                  <a:lnTo>
                    <a:pt x="4405719" y="2288691"/>
                  </a:lnTo>
                  <a:cubicBezTo>
                    <a:pt x="4405719" y="2301726"/>
                    <a:pt x="4395152" y="2312294"/>
                    <a:pt x="4382116" y="2312294"/>
                  </a:cubicBezTo>
                  <a:lnTo>
                    <a:pt x="23603" y="2312294"/>
                  </a:lnTo>
                  <a:cubicBezTo>
                    <a:pt x="10568" y="2312294"/>
                    <a:pt x="0" y="2301726"/>
                    <a:pt x="0" y="2288691"/>
                  </a:cubicBezTo>
                  <a:lnTo>
                    <a:pt x="0" y="23603"/>
                  </a:lnTo>
                  <a:cubicBezTo>
                    <a:pt x="0" y="10568"/>
                    <a:pt x="10568" y="0"/>
                    <a:pt x="23603" y="0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405720" cy="2369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37603" y="2324063"/>
            <a:ext cx="5762710" cy="5712286"/>
          </a:xfrm>
          <a:custGeom>
            <a:avLst/>
            <a:gdLst/>
            <a:ahLst/>
            <a:cxnLst/>
            <a:rect r="r" b="b" t="t" l="l"/>
            <a:pathLst>
              <a:path h="5712286" w="5762710">
                <a:moveTo>
                  <a:pt x="0" y="0"/>
                </a:moveTo>
                <a:lnTo>
                  <a:pt x="5762710" y="0"/>
                </a:lnTo>
                <a:lnTo>
                  <a:pt x="5762710" y="5712286"/>
                </a:lnTo>
                <a:lnTo>
                  <a:pt x="0" y="5712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41619" y="1961703"/>
            <a:ext cx="10117681" cy="6745121"/>
          </a:xfrm>
          <a:custGeom>
            <a:avLst/>
            <a:gdLst/>
            <a:ahLst/>
            <a:cxnLst/>
            <a:rect r="r" b="b" t="t" l="l"/>
            <a:pathLst>
              <a:path h="6745121" w="10117681">
                <a:moveTo>
                  <a:pt x="0" y="0"/>
                </a:moveTo>
                <a:lnTo>
                  <a:pt x="10117681" y="0"/>
                </a:lnTo>
                <a:lnTo>
                  <a:pt x="10117681" y="6745121"/>
                </a:lnTo>
                <a:lnTo>
                  <a:pt x="0" y="6745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DAHNlRRrbQs</dc:identifier>
  <dcterms:modified xsi:type="dcterms:W3CDTF">2011-08-01T06:04:30Z</dcterms:modified>
  <cp:revision>1</cp:revision>
  <dc:title>Describe It</dc:title>
</cp:coreProperties>
</file>