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Amatic SC" charset="1" panose="000005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97810" y="271547"/>
            <a:ext cx="17761268" cy="9652057"/>
            <a:chOff x="0" y="0"/>
            <a:chExt cx="4677865" cy="25421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677865" cy="2542105"/>
            </a:xfrm>
            <a:custGeom>
              <a:avLst/>
              <a:gdLst/>
              <a:ahLst/>
              <a:cxnLst/>
              <a:rect r="r" b="b" t="t" l="l"/>
              <a:pathLst>
                <a:path h="2542105" w="4677865">
                  <a:moveTo>
                    <a:pt x="22230" y="0"/>
                  </a:moveTo>
                  <a:lnTo>
                    <a:pt x="4655634" y="0"/>
                  </a:lnTo>
                  <a:cubicBezTo>
                    <a:pt x="4661531" y="0"/>
                    <a:pt x="4667185" y="2342"/>
                    <a:pt x="4671354" y="6511"/>
                  </a:cubicBezTo>
                  <a:cubicBezTo>
                    <a:pt x="4675523" y="10680"/>
                    <a:pt x="4677865" y="16334"/>
                    <a:pt x="4677865" y="22230"/>
                  </a:cubicBezTo>
                  <a:lnTo>
                    <a:pt x="4677865" y="2519875"/>
                  </a:lnTo>
                  <a:cubicBezTo>
                    <a:pt x="4677865" y="2525771"/>
                    <a:pt x="4675523" y="2531425"/>
                    <a:pt x="4671354" y="2535594"/>
                  </a:cubicBezTo>
                  <a:cubicBezTo>
                    <a:pt x="4667185" y="2539763"/>
                    <a:pt x="4661531" y="2542105"/>
                    <a:pt x="4655634" y="2542105"/>
                  </a:cubicBezTo>
                  <a:lnTo>
                    <a:pt x="22230" y="2542105"/>
                  </a:lnTo>
                  <a:cubicBezTo>
                    <a:pt x="16334" y="2542105"/>
                    <a:pt x="10680" y="2539763"/>
                    <a:pt x="6511" y="2535594"/>
                  </a:cubicBezTo>
                  <a:cubicBezTo>
                    <a:pt x="2342" y="2531425"/>
                    <a:pt x="0" y="2525771"/>
                    <a:pt x="0" y="2519875"/>
                  </a:cubicBezTo>
                  <a:lnTo>
                    <a:pt x="0" y="22230"/>
                  </a:lnTo>
                  <a:cubicBezTo>
                    <a:pt x="0" y="16334"/>
                    <a:pt x="2342" y="10680"/>
                    <a:pt x="6511" y="6511"/>
                  </a:cubicBezTo>
                  <a:cubicBezTo>
                    <a:pt x="10680" y="2342"/>
                    <a:pt x="16334" y="0"/>
                    <a:pt x="22230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677865" cy="2599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855585" y="958204"/>
            <a:ext cx="1793132" cy="1386013"/>
          </a:xfrm>
          <a:custGeom>
            <a:avLst/>
            <a:gdLst/>
            <a:ahLst/>
            <a:cxnLst/>
            <a:rect r="r" b="b" t="t" l="l"/>
            <a:pathLst>
              <a:path h="1386013" w="1793132">
                <a:moveTo>
                  <a:pt x="0" y="0"/>
                </a:moveTo>
                <a:lnTo>
                  <a:pt x="1793132" y="0"/>
                </a:lnTo>
                <a:lnTo>
                  <a:pt x="1793132" y="1386013"/>
                </a:lnTo>
                <a:lnTo>
                  <a:pt x="0" y="1386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932527" y="-303247"/>
            <a:ext cx="11734079" cy="3908915"/>
          </a:xfrm>
          <a:custGeom>
            <a:avLst/>
            <a:gdLst/>
            <a:ahLst/>
            <a:cxnLst/>
            <a:rect r="r" b="b" t="t" l="l"/>
            <a:pathLst>
              <a:path h="3908915" w="11734079">
                <a:moveTo>
                  <a:pt x="0" y="0"/>
                </a:moveTo>
                <a:lnTo>
                  <a:pt x="11734079" y="0"/>
                </a:lnTo>
                <a:lnTo>
                  <a:pt x="11734079" y="3908915"/>
                </a:lnTo>
                <a:lnTo>
                  <a:pt x="0" y="39089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38813" y="4139368"/>
            <a:ext cx="7459527" cy="4973018"/>
          </a:xfrm>
          <a:custGeom>
            <a:avLst/>
            <a:gdLst/>
            <a:ahLst/>
            <a:cxnLst/>
            <a:rect r="r" b="b" t="t" l="l"/>
            <a:pathLst>
              <a:path h="4973018" w="7459527">
                <a:moveTo>
                  <a:pt x="0" y="0"/>
                </a:moveTo>
                <a:lnTo>
                  <a:pt x="7459526" y="0"/>
                </a:lnTo>
                <a:lnTo>
                  <a:pt x="7459526" y="4973018"/>
                </a:lnTo>
                <a:lnTo>
                  <a:pt x="0" y="49730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278500" y="4236516"/>
            <a:ext cx="7168083" cy="4778722"/>
          </a:xfrm>
          <a:custGeom>
            <a:avLst/>
            <a:gdLst/>
            <a:ahLst/>
            <a:cxnLst/>
            <a:rect r="r" b="b" t="t" l="l"/>
            <a:pathLst>
              <a:path h="4778722" w="7168083">
                <a:moveTo>
                  <a:pt x="0" y="0"/>
                </a:moveTo>
                <a:lnTo>
                  <a:pt x="7168082" y="0"/>
                </a:lnTo>
                <a:lnTo>
                  <a:pt x="7168082" y="4778722"/>
                </a:lnTo>
                <a:lnTo>
                  <a:pt x="0" y="47787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594621" y="4805274"/>
            <a:ext cx="2315060" cy="3586713"/>
          </a:xfrm>
          <a:custGeom>
            <a:avLst/>
            <a:gdLst/>
            <a:ahLst/>
            <a:cxnLst/>
            <a:rect r="r" b="b" t="t" l="l"/>
            <a:pathLst>
              <a:path h="3586713" w="2315060">
                <a:moveTo>
                  <a:pt x="0" y="0"/>
                </a:moveTo>
                <a:lnTo>
                  <a:pt x="2315060" y="0"/>
                </a:lnTo>
                <a:lnTo>
                  <a:pt x="2315060" y="3586713"/>
                </a:lnTo>
                <a:lnTo>
                  <a:pt x="0" y="35867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2606902"/>
            <a:ext cx="16620017" cy="2198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Pretend y</a:t>
            </a:r>
            <a:r>
              <a:rPr lang="en-US" sz="4199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ou are a pumpkin seed and Write about how you grow into a pumpkin! Draw your pumpkin's life cycle.</a:t>
            </a:r>
          </a:p>
          <a:p>
            <a:pPr algn="l">
              <a:lnSpc>
                <a:spcPts val="5879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5627557" y="5030900"/>
            <a:ext cx="2149498" cy="3073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Tap out the vocabulary words and sentence starters!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DAHNr_j4N34</dc:identifier>
  <dcterms:modified xsi:type="dcterms:W3CDTF">2011-08-01T06:04:30Z</dcterms:modified>
  <cp:revision>1</cp:revision>
  <dc:title>From Seed to Pumpkin</dc:title>
</cp:coreProperties>
</file>