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Amatic SC" charset="1" panose="000005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7810" y="271547"/>
            <a:ext cx="17761268" cy="9652057"/>
            <a:chOff x="0" y="0"/>
            <a:chExt cx="4677865" cy="2542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77865" cy="2542105"/>
            </a:xfrm>
            <a:custGeom>
              <a:avLst/>
              <a:gdLst/>
              <a:ahLst/>
              <a:cxnLst/>
              <a:rect r="r" b="b" t="t" l="l"/>
              <a:pathLst>
                <a:path h="2542105" w="4677865">
                  <a:moveTo>
                    <a:pt x="22230" y="0"/>
                  </a:moveTo>
                  <a:lnTo>
                    <a:pt x="4655634" y="0"/>
                  </a:lnTo>
                  <a:cubicBezTo>
                    <a:pt x="4661531" y="0"/>
                    <a:pt x="4667185" y="2342"/>
                    <a:pt x="4671354" y="6511"/>
                  </a:cubicBezTo>
                  <a:cubicBezTo>
                    <a:pt x="4675523" y="10680"/>
                    <a:pt x="4677865" y="16334"/>
                    <a:pt x="4677865" y="22230"/>
                  </a:cubicBezTo>
                  <a:lnTo>
                    <a:pt x="4677865" y="2519875"/>
                  </a:lnTo>
                  <a:cubicBezTo>
                    <a:pt x="4677865" y="2525771"/>
                    <a:pt x="4675523" y="2531425"/>
                    <a:pt x="4671354" y="2535594"/>
                  </a:cubicBezTo>
                  <a:cubicBezTo>
                    <a:pt x="4667185" y="2539763"/>
                    <a:pt x="4661531" y="2542105"/>
                    <a:pt x="4655634" y="2542105"/>
                  </a:cubicBezTo>
                  <a:lnTo>
                    <a:pt x="22230" y="2542105"/>
                  </a:lnTo>
                  <a:cubicBezTo>
                    <a:pt x="16334" y="2542105"/>
                    <a:pt x="10680" y="2539763"/>
                    <a:pt x="6511" y="2535594"/>
                  </a:cubicBezTo>
                  <a:cubicBezTo>
                    <a:pt x="2342" y="2531425"/>
                    <a:pt x="0" y="2525771"/>
                    <a:pt x="0" y="2519875"/>
                  </a:cubicBezTo>
                  <a:lnTo>
                    <a:pt x="0" y="22230"/>
                  </a:lnTo>
                  <a:cubicBezTo>
                    <a:pt x="0" y="16334"/>
                    <a:pt x="2342" y="10680"/>
                    <a:pt x="6511" y="6511"/>
                  </a:cubicBezTo>
                  <a:cubicBezTo>
                    <a:pt x="10680" y="2342"/>
                    <a:pt x="16334" y="0"/>
                    <a:pt x="22230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677865" cy="2599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855585" y="958204"/>
            <a:ext cx="1793132" cy="1386013"/>
          </a:xfrm>
          <a:custGeom>
            <a:avLst/>
            <a:gdLst/>
            <a:ahLst/>
            <a:cxnLst/>
            <a:rect r="r" b="b" t="t" l="l"/>
            <a:pathLst>
              <a:path h="1386013" w="1793132">
                <a:moveTo>
                  <a:pt x="0" y="0"/>
                </a:moveTo>
                <a:lnTo>
                  <a:pt x="1793132" y="0"/>
                </a:lnTo>
                <a:lnTo>
                  <a:pt x="1793132" y="1386013"/>
                </a:lnTo>
                <a:lnTo>
                  <a:pt x="0" y="138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14221" y="-528132"/>
            <a:ext cx="13084230" cy="4358684"/>
          </a:xfrm>
          <a:custGeom>
            <a:avLst/>
            <a:gdLst/>
            <a:ahLst/>
            <a:cxnLst/>
            <a:rect r="r" b="b" t="t" l="l"/>
            <a:pathLst>
              <a:path h="4358684" w="13084230">
                <a:moveTo>
                  <a:pt x="0" y="0"/>
                </a:moveTo>
                <a:lnTo>
                  <a:pt x="13084230" y="0"/>
                </a:lnTo>
                <a:lnTo>
                  <a:pt x="13084230" y="4358684"/>
                </a:lnTo>
                <a:lnTo>
                  <a:pt x="0" y="43586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829494" y="4305096"/>
            <a:ext cx="7429806" cy="4953204"/>
          </a:xfrm>
          <a:custGeom>
            <a:avLst/>
            <a:gdLst/>
            <a:ahLst/>
            <a:cxnLst/>
            <a:rect r="r" b="b" t="t" l="l"/>
            <a:pathLst>
              <a:path h="4953204" w="7429806">
                <a:moveTo>
                  <a:pt x="0" y="0"/>
                </a:moveTo>
                <a:lnTo>
                  <a:pt x="7429806" y="0"/>
                </a:lnTo>
                <a:lnTo>
                  <a:pt x="7429806" y="4953204"/>
                </a:lnTo>
                <a:lnTo>
                  <a:pt x="0" y="49532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50172" y="4424483"/>
            <a:ext cx="8149743" cy="4833817"/>
          </a:xfrm>
          <a:custGeom>
            <a:avLst/>
            <a:gdLst/>
            <a:ahLst/>
            <a:cxnLst/>
            <a:rect r="r" b="b" t="t" l="l"/>
            <a:pathLst>
              <a:path h="4833817" w="8149743">
                <a:moveTo>
                  <a:pt x="0" y="0"/>
                </a:moveTo>
                <a:lnTo>
                  <a:pt x="8149743" y="0"/>
                </a:lnTo>
                <a:lnTo>
                  <a:pt x="8149743" y="4833817"/>
                </a:lnTo>
                <a:lnTo>
                  <a:pt x="0" y="483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607561" y="2656958"/>
            <a:ext cx="15445079" cy="2738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4"/>
              </a:lnSpc>
              <a:spcBef>
                <a:spcPct val="0"/>
              </a:spcBef>
            </a:pPr>
            <a:r>
              <a:rPr lang="en-US" sz="3903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Pretend y</a:t>
            </a:r>
            <a:r>
              <a:rPr lang="en-US" sz="3903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ou are a pumpkin scientist! Think about everything you discovered while exploring the pumpkin.</a:t>
            </a:r>
          </a:p>
          <a:p>
            <a:pPr algn="ctr">
              <a:lnSpc>
                <a:spcPts val="5464"/>
              </a:lnSpc>
              <a:spcBef>
                <a:spcPct val="0"/>
              </a:spcBef>
            </a:pPr>
            <a:r>
              <a:rPr lang="en-US" sz="3903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Write about your observations using the Vocabulary Bank.</a:t>
            </a:r>
          </a:p>
          <a:p>
            <a:pPr algn="ctr">
              <a:lnSpc>
                <a:spcPts val="5464"/>
              </a:lnSpc>
              <a:spcBef>
                <a:spcPct val="0"/>
              </a:spcBef>
            </a:pPr>
          </a:p>
          <a:p>
            <a:pPr algn="l">
              <a:lnSpc>
                <a:spcPts val="546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DAHNsKuzZA8</dc:identifier>
  <dcterms:modified xsi:type="dcterms:W3CDTF">2011-08-01T06:04:30Z</dcterms:modified>
  <cp:revision>1</cp:revision>
  <dc:title>Pumpkin Discovery Journal</dc:title>
</cp:coreProperties>
</file>