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>
        <p:scale>
          <a:sx n="113" d="100"/>
          <a:sy n="113" d="100"/>
        </p:scale>
        <p:origin x="5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1C82-8463-F046-DB3C-34E21983F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D7AD3-60B4-DF84-838C-8D916AF23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AA4A1-175C-E5C3-5F08-6851E9AD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1FCF6-50DE-10B8-4011-47D6F7FF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90AD2-20BE-9A3F-811B-38EB1AA0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9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D9A0-3DAA-8939-2DDA-0B7D413A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D9730-3A3F-3E4B-CD7D-91947BB63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642CD-735C-E0A0-A8D9-07CAFA70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ECC8-CE93-D90D-C7FF-85764FC7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00A39-E63D-BAA9-8C2C-1B23CC45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8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424E32-031D-56D2-288C-CD7103867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1704E-0552-580E-C425-26EE0ACC4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703F3-BFBF-0751-20EC-55CD73604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0C9E-4446-70A5-E69D-89A60756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FD7F2-823B-A6B5-5F4D-B4245863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94A5-8868-D760-D18F-C733AE0C8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98DAC-96E0-53D3-09A5-A2FFF3BDF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C1F06-41BF-180A-54B8-65C5780A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C1799-EB4A-9453-350D-7B340362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75549-7D6F-C938-38CD-532D6E7B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5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B284-18C3-A6F6-C40B-71EF8732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76E13-1542-4AA5-6C39-A741D69D9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8AB6-C1BF-E97E-AFC1-976D578C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1B93-77C7-540D-1AF5-3AB012AA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B77D6-495A-E683-3D48-09A18559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7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EE86-198B-6704-30D8-1E35F099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36FBA-94CA-A37C-302E-B915423C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7BC15-151A-F1E2-1F6B-6DB939916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4902E-25CF-F771-25C5-D21CD655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58A1A-84CB-88FF-0400-78517C799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4FE8E-6EED-1858-FBC3-C47D44E9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6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1007-8C07-46C8-747C-818D9E1D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0AD49-519B-3A61-F498-4469EA3F3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910C2-DC36-BE11-2215-39D808F7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0F012A-F865-E848-103A-59CAC58F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396F9-46E8-9359-043F-63DD0C9EB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E844F-8CF0-695B-5630-1D62004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2BBF1-F35C-B079-32A9-C25CDCD1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CA76B5-7C32-E66B-37D2-671A8B5A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8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927D-4DB2-EFCA-F8B9-FCE4A602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67AD0-E76B-B999-6AFE-EEA0C74FE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1EDA3-7971-C655-49BB-EA5649D6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AABC9-BA89-D18C-0164-E3C28B9A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F01C0-07E1-2CC3-E4B1-EF485843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8D488-804C-DD3A-36EC-D1CE5D95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ED260-0441-89A1-4922-4B953B56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2F9F-0190-90EB-661F-923F2AC2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1AAA-BD1A-568B-BB44-D73A686E5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943A3-4BDA-86FB-1A83-44D4ABDC1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12982-8A53-FB32-4676-4F671E98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71645-DC05-AF74-9CA0-FAD86282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E1891-2681-EC93-A246-67F06F4C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DA3C-8BAD-309B-7EBA-A5152034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02AB2-2148-698A-CA60-0607D8A93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B3612-F2E7-B5F2-13E1-0FA2E308C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ED679-59B0-4A07-E6B6-0F060EF4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0B558-D2C8-C915-B8B4-7F5D7302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5D453-CFED-99E9-5608-5DD9232D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5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8A04C-D6E8-909B-E17E-F492B1B7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0E59-F48E-945F-86CB-FDFC15CC8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4C30D-E421-5DF8-10C3-1D4B8716B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DF9D-13F8-2E49-BA20-22ED64277ED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295DC-E470-55E6-05C3-DBC3CB630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AF972-1C2A-FDF2-F08D-039E8E28A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EE3BC-9F7C-8047-B9DF-6FDF3EE9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AEF3-8A3F-F980-8A19-EEA04ED76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80072-84C2-4757-F51B-BC74BBE7E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1A680-A26A-439A-9811-20BE817C9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954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FCFDB-DD87-C813-626D-4419DF1F9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046"/>
            <a:ext cx="6096000" cy="5974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9E108-8AAC-546F-9205-95BDBED3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95" y="1514231"/>
            <a:ext cx="1707801" cy="1138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976764-F180-0F59-60D3-C9D0AB342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994" y="1514231"/>
            <a:ext cx="1707801" cy="1138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E5D2A-664B-15B7-F3BA-1175940B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94" y="2558135"/>
            <a:ext cx="1707801" cy="1138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97312-69A1-052C-43ED-39374F0D9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93" y="2515861"/>
            <a:ext cx="1707801" cy="1138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A340AF-7E6C-412E-A25A-2343D5F65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93" y="3564094"/>
            <a:ext cx="1707801" cy="1138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873C45-695E-1946-8737-E0576AD35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993" y="3608052"/>
            <a:ext cx="1707801" cy="1138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D0C177-EEED-E57C-3E66-EACDE484A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92" y="4565283"/>
            <a:ext cx="1707801" cy="1138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30B6A1-6DAE-8944-EE75-6208547B5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93" y="4563352"/>
            <a:ext cx="1707801" cy="1138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961A8E-6AED-FEA9-5578-334D7246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94" y="1514231"/>
            <a:ext cx="1707801" cy="11385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9F3FD1-CBC8-A2BD-D33C-AF1811CE6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994" y="1514231"/>
            <a:ext cx="1707801" cy="1138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A504B3-144F-75EB-9B41-99467D94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931" y="2481669"/>
            <a:ext cx="1707801" cy="1138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6588A5-8054-635D-2EA2-2799F50B2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330" y="2475366"/>
            <a:ext cx="1707801" cy="11385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0012B0-2084-D762-3DF3-C7433304D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223" y="3608052"/>
            <a:ext cx="1707801" cy="1138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A0691D-D2D4-3183-765F-C5E9D1D41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693" y="3597729"/>
            <a:ext cx="1707801" cy="11385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F2EFEC-20F0-9356-F468-D781A884C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222" y="4549269"/>
            <a:ext cx="1707801" cy="11385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CEF4CA-E0DC-B9C0-9ED6-5F092EE13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693" y="4594649"/>
            <a:ext cx="1707801" cy="11385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443D2B-5C5F-D90E-EA75-147B56362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68" y="5709922"/>
            <a:ext cx="2675793" cy="11556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0D5DB6-0489-20CB-7897-1B2CD44F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630" y="5735370"/>
            <a:ext cx="3026409" cy="11382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3BC0F7-4711-A751-21FD-66FD5C3A1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27335"/>
            <a:ext cx="1648668" cy="11462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81D3AE-4E37-E023-AC00-664FBDEFD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475" y="5735637"/>
            <a:ext cx="3218448" cy="1122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0ECEBF-E5BB-66EA-7D2C-F4A795C38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745" y="5703817"/>
            <a:ext cx="1649255" cy="1169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2811C8-6236-1D98-2C26-7404D46EB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3931" y="5890088"/>
            <a:ext cx="1996550" cy="7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Ausenda</dc:creator>
  <cp:lastModifiedBy>Rebecca Ausenda</cp:lastModifiedBy>
  <cp:revision>9</cp:revision>
  <dcterms:created xsi:type="dcterms:W3CDTF">2026-06-24T19:58:25Z</dcterms:created>
  <dcterms:modified xsi:type="dcterms:W3CDTF">2026-06-24T20:26:48Z</dcterms:modified>
</cp:coreProperties>
</file>