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8288000" cy="10287000"/>
  <p:notesSz cx="6858000" cy="9144000"/>
  <p:embeddedFontLst>
    <p:embeddedFont>
      <p:font typeface="Amatic SC" charset="1" panose="0000050000000000000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fonts/font15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Relationship Id="rId5" Target="../media/image8.png" Type="http://schemas.openxmlformats.org/officeDocument/2006/relationships/image"/><Relationship Id="rId6" Target="../media/image9.svg" Type="http://schemas.openxmlformats.org/officeDocument/2006/relationships/image"/><Relationship Id="rId7" Target="../media/image10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Relationship Id="rId5" Target="../media/image8.png" Type="http://schemas.openxmlformats.org/officeDocument/2006/relationships/image"/><Relationship Id="rId6" Target="../media/image9.svg" Type="http://schemas.openxmlformats.org/officeDocument/2006/relationships/image"/><Relationship Id="rId7" Target="../media/image11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Relationship Id="rId5" Target="../media/image8.png" Type="http://schemas.openxmlformats.org/officeDocument/2006/relationships/image"/><Relationship Id="rId6" Target="../media/image9.svg" Type="http://schemas.openxmlformats.org/officeDocument/2006/relationships/image"/><Relationship Id="rId7" Target="../media/image12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Relationship Id="rId5" Target="../media/image8.png" Type="http://schemas.openxmlformats.org/officeDocument/2006/relationships/image"/><Relationship Id="rId6" Target="../media/image9.svg" Type="http://schemas.openxmlformats.org/officeDocument/2006/relationships/image"/><Relationship Id="rId7" Target="../media/image13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Relationship Id="rId5" Target="../media/image8.png" Type="http://schemas.openxmlformats.org/officeDocument/2006/relationships/image"/><Relationship Id="rId6" Target="../media/image9.svg" Type="http://schemas.openxmlformats.org/officeDocument/2006/relationships/image"/><Relationship Id="rId7" Target="../media/image14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Relationship Id="rId5" Target="../media/image8.png" Type="http://schemas.openxmlformats.org/officeDocument/2006/relationships/image"/><Relationship Id="rId6" Target="../media/image9.svg" Type="http://schemas.openxmlformats.org/officeDocument/2006/relationships/image"/><Relationship Id="rId7" Target="../media/image15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Relationship Id="rId5" Target="../media/image8.png" Type="http://schemas.openxmlformats.org/officeDocument/2006/relationships/image"/><Relationship Id="rId6" Target="../media/image9.svg" Type="http://schemas.openxmlformats.org/officeDocument/2006/relationships/image"/><Relationship Id="rId7" Target="../media/image16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Relationship Id="rId5" Target="../media/image8.png" Type="http://schemas.openxmlformats.org/officeDocument/2006/relationships/image"/><Relationship Id="rId6" Target="../media/image9.svg" Type="http://schemas.openxmlformats.org/officeDocument/2006/relationships/image"/><Relationship Id="rId7" Target="../media/image17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780017" y="753754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true" flipV="false" rot="0">
            <a:off x="8573881" y="3368617"/>
            <a:ext cx="10076271" cy="7418655"/>
          </a:xfrm>
          <a:custGeom>
            <a:avLst/>
            <a:gdLst/>
            <a:ahLst/>
            <a:cxnLst/>
            <a:rect r="r" b="b" t="t" l="l"/>
            <a:pathLst>
              <a:path h="7418655" w="10076271">
                <a:moveTo>
                  <a:pt x="10076271" y="0"/>
                </a:moveTo>
                <a:lnTo>
                  <a:pt x="0" y="0"/>
                </a:lnTo>
                <a:lnTo>
                  <a:pt x="0" y="7418654"/>
                </a:lnTo>
                <a:lnTo>
                  <a:pt x="10076271" y="7418654"/>
                </a:lnTo>
                <a:lnTo>
                  <a:pt x="10076271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4745261" y="1028700"/>
            <a:ext cx="2514039" cy="1943243"/>
          </a:xfrm>
          <a:custGeom>
            <a:avLst/>
            <a:gdLst/>
            <a:ahLst/>
            <a:cxnLst/>
            <a:rect r="r" b="b" t="t" l="l"/>
            <a:pathLst>
              <a:path h="1943243" w="2514039">
                <a:moveTo>
                  <a:pt x="0" y="0"/>
                </a:moveTo>
                <a:lnTo>
                  <a:pt x="2514039" y="0"/>
                </a:lnTo>
                <a:lnTo>
                  <a:pt x="2514039" y="1943243"/>
                </a:lnTo>
                <a:lnTo>
                  <a:pt x="0" y="194324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3767697" y="607497"/>
            <a:ext cx="9612368" cy="3202120"/>
          </a:xfrm>
          <a:custGeom>
            <a:avLst/>
            <a:gdLst/>
            <a:ahLst/>
            <a:cxnLst/>
            <a:rect r="r" b="b" t="t" l="l"/>
            <a:pathLst>
              <a:path h="3202120" w="9612368">
                <a:moveTo>
                  <a:pt x="0" y="0"/>
                </a:moveTo>
                <a:lnTo>
                  <a:pt x="9612368" y="0"/>
                </a:lnTo>
                <a:lnTo>
                  <a:pt x="9612368" y="3202120"/>
                </a:lnTo>
                <a:lnTo>
                  <a:pt x="0" y="320212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458748" y="3369265"/>
            <a:ext cx="10706819" cy="69177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72"/>
              </a:lnSpc>
            </a:pPr>
            <a:r>
              <a:rPr lang="en-US" sz="4623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🔍 Read each mystery clue carefully.</a:t>
            </a:r>
          </a:p>
          <a:p>
            <a:pPr algn="l">
              <a:lnSpc>
                <a:spcPts val="6472"/>
              </a:lnSpc>
            </a:pPr>
            <a:r>
              <a:rPr lang="en-US" sz="4623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🤔 Think about which vocabulary word matches the clues.</a:t>
            </a:r>
          </a:p>
          <a:p>
            <a:pPr algn="l">
              <a:lnSpc>
                <a:spcPts val="6472"/>
              </a:lnSpc>
            </a:pPr>
            <a:r>
              <a:rPr lang="en-US" sz="4623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✍️ Write your answer on your whiteboard.</a:t>
            </a:r>
          </a:p>
          <a:p>
            <a:pPr algn="l">
              <a:lnSpc>
                <a:spcPts val="6472"/>
              </a:lnSpc>
            </a:pPr>
            <a:r>
              <a:rPr lang="en-US" sz="4623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🙌 Hold up your whiteboard when your teacher says, "Reveal!"</a:t>
            </a:r>
          </a:p>
          <a:p>
            <a:pPr algn="l">
              <a:lnSpc>
                <a:spcPts val="6472"/>
              </a:lnSpc>
            </a:pPr>
            <a:r>
              <a:rPr lang="en-US" sz="4623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⭐ Earn 1 point for each correct answer.</a:t>
            </a:r>
          </a:p>
          <a:p>
            <a:pPr algn="l">
              <a:lnSpc>
                <a:spcPts val="6472"/>
              </a:lnSpc>
            </a:pPr>
            <a:r>
              <a:rPr lang="en-US" sz="4623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🏆</a:t>
            </a:r>
            <a:r>
              <a:rPr lang="en-US" sz="4623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 S</a:t>
            </a:r>
            <a:r>
              <a:rPr lang="en-US" sz="4623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ee how many mystery words you can solve!</a:t>
            </a:r>
          </a:p>
          <a:p>
            <a:pPr algn="l">
              <a:lnSpc>
                <a:spcPts val="6472"/>
              </a:lnSpc>
            </a:pPr>
          </a:p>
          <a:p>
            <a:pPr algn="l">
              <a:lnSpc>
                <a:spcPts val="4792"/>
              </a:lnSpc>
            </a:pPr>
          </a:p>
          <a:p>
            <a:pPr algn="l">
              <a:lnSpc>
                <a:spcPts val="4792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790460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0152550" y="3003478"/>
            <a:ext cx="6947566" cy="5532000"/>
          </a:xfrm>
          <a:custGeom>
            <a:avLst/>
            <a:gdLst/>
            <a:ahLst/>
            <a:cxnLst/>
            <a:rect r="r" b="b" t="t" l="l"/>
            <a:pathLst>
              <a:path h="5532000" w="6947566">
                <a:moveTo>
                  <a:pt x="0" y="0"/>
                </a:moveTo>
                <a:lnTo>
                  <a:pt x="6947566" y="0"/>
                </a:lnTo>
                <a:lnTo>
                  <a:pt x="6947566" y="5532000"/>
                </a:lnTo>
                <a:lnTo>
                  <a:pt x="0" y="5532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253501" y="4196768"/>
            <a:ext cx="1572710" cy="1572710"/>
          </a:xfrm>
          <a:custGeom>
            <a:avLst/>
            <a:gdLst/>
            <a:ahLst/>
            <a:cxnLst/>
            <a:rect r="r" b="b" t="t" l="l"/>
            <a:pathLst>
              <a:path h="1572710" w="1572710">
                <a:moveTo>
                  <a:pt x="0" y="0"/>
                </a:moveTo>
                <a:lnTo>
                  <a:pt x="1572710" y="0"/>
                </a:lnTo>
                <a:lnTo>
                  <a:pt x="1572710" y="1572710"/>
                </a:lnTo>
                <a:lnTo>
                  <a:pt x="0" y="15727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361733" y="2284531"/>
            <a:ext cx="8420167" cy="6315125"/>
          </a:xfrm>
          <a:custGeom>
            <a:avLst/>
            <a:gdLst/>
            <a:ahLst/>
            <a:cxnLst/>
            <a:rect r="r" b="b" t="t" l="l"/>
            <a:pathLst>
              <a:path h="6315125" w="8420167">
                <a:moveTo>
                  <a:pt x="0" y="0"/>
                </a:moveTo>
                <a:lnTo>
                  <a:pt x="8420167" y="0"/>
                </a:lnTo>
                <a:lnTo>
                  <a:pt x="8420167" y="6315126"/>
                </a:lnTo>
                <a:lnTo>
                  <a:pt x="0" y="631512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9781900" y="790868"/>
            <a:ext cx="7157839" cy="2040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1"/>
              </a:lnSpc>
            </a:pPr>
            <a:r>
              <a:rPr lang="en-US" sz="11901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what am i?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892056" y="296904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stem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92056" y="4456451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seed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892056" y="603523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flower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892056" y="7525700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leaf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790460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0152550" y="3003478"/>
            <a:ext cx="6947566" cy="5532000"/>
          </a:xfrm>
          <a:custGeom>
            <a:avLst/>
            <a:gdLst/>
            <a:ahLst/>
            <a:cxnLst/>
            <a:rect r="r" b="b" t="t" l="l"/>
            <a:pathLst>
              <a:path h="5532000" w="6947566">
                <a:moveTo>
                  <a:pt x="0" y="0"/>
                </a:moveTo>
                <a:lnTo>
                  <a:pt x="6947566" y="0"/>
                </a:lnTo>
                <a:lnTo>
                  <a:pt x="6947566" y="5532000"/>
                </a:lnTo>
                <a:lnTo>
                  <a:pt x="0" y="5532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253501" y="2570086"/>
            <a:ext cx="1572710" cy="1572710"/>
          </a:xfrm>
          <a:custGeom>
            <a:avLst/>
            <a:gdLst/>
            <a:ahLst/>
            <a:cxnLst/>
            <a:rect r="r" b="b" t="t" l="l"/>
            <a:pathLst>
              <a:path h="1572710" w="1572710">
                <a:moveTo>
                  <a:pt x="0" y="0"/>
                </a:moveTo>
                <a:lnTo>
                  <a:pt x="1572710" y="0"/>
                </a:lnTo>
                <a:lnTo>
                  <a:pt x="1572710" y="1572710"/>
                </a:lnTo>
                <a:lnTo>
                  <a:pt x="0" y="15727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491766" y="2445074"/>
            <a:ext cx="8134238" cy="6100678"/>
          </a:xfrm>
          <a:custGeom>
            <a:avLst/>
            <a:gdLst/>
            <a:ahLst/>
            <a:cxnLst/>
            <a:rect r="r" b="b" t="t" l="l"/>
            <a:pathLst>
              <a:path h="6100678" w="8134238">
                <a:moveTo>
                  <a:pt x="0" y="0"/>
                </a:moveTo>
                <a:lnTo>
                  <a:pt x="8134237" y="0"/>
                </a:lnTo>
                <a:lnTo>
                  <a:pt x="8134237" y="6100678"/>
                </a:lnTo>
                <a:lnTo>
                  <a:pt x="0" y="610067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9781900" y="790868"/>
            <a:ext cx="7157839" cy="2040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1"/>
              </a:lnSpc>
            </a:pPr>
            <a:r>
              <a:rPr lang="en-US" sz="11901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what am i?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892056" y="296904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roots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92056" y="4456451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stem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892056" y="603523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leaves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892056" y="7525700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flower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790460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0152550" y="3003478"/>
            <a:ext cx="6947566" cy="5532000"/>
          </a:xfrm>
          <a:custGeom>
            <a:avLst/>
            <a:gdLst/>
            <a:ahLst/>
            <a:cxnLst/>
            <a:rect r="r" b="b" t="t" l="l"/>
            <a:pathLst>
              <a:path h="5532000" w="6947566">
                <a:moveTo>
                  <a:pt x="0" y="0"/>
                </a:moveTo>
                <a:lnTo>
                  <a:pt x="6947566" y="0"/>
                </a:lnTo>
                <a:lnTo>
                  <a:pt x="6947566" y="5532000"/>
                </a:lnTo>
                <a:lnTo>
                  <a:pt x="0" y="5532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253501" y="5448165"/>
            <a:ext cx="1572710" cy="1572710"/>
          </a:xfrm>
          <a:custGeom>
            <a:avLst/>
            <a:gdLst/>
            <a:ahLst/>
            <a:cxnLst/>
            <a:rect r="r" b="b" t="t" l="l"/>
            <a:pathLst>
              <a:path h="1572710" w="1572710">
                <a:moveTo>
                  <a:pt x="0" y="0"/>
                </a:moveTo>
                <a:lnTo>
                  <a:pt x="1572710" y="0"/>
                </a:lnTo>
                <a:lnTo>
                  <a:pt x="1572710" y="1572710"/>
                </a:lnTo>
                <a:lnTo>
                  <a:pt x="0" y="15727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438873" y="2325188"/>
            <a:ext cx="8343028" cy="6257271"/>
          </a:xfrm>
          <a:custGeom>
            <a:avLst/>
            <a:gdLst/>
            <a:ahLst/>
            <a:cxnLst/>
            <a:rect r="r" b="b" t="t" l="l"/>
            <a:pathLst>
              <a:path h="6257271" w="8343028">
                <a:moveTo>
                  <a:pt x="0" y="0"/>
                </a:moveTo>
                <a:lnTo>
                  <a:pt x="8343027" y="0"/>
                </a:lnTo>
                <a:lnTo>
                  <a:pt x="8343027" y="6257270"/>
                </a:lnTo>
                <a:lnTo>
                  <a:pt x="0" y="62572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9781900" y="790868"/>
            <a:ext cx="7157839" cy="2040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1"/>
              </a:lnSpc>
            </a:pPr>
            <a:r>
              <a:rPr lang="en-US" sz="11901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what am i?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892056" y="296904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flower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92056" y="4456451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pumpkin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892056" y="603523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stem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892056" y="7525700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roots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790460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0152550" y="3003478"/>
            <a:ext cx="6947566" cy="5532000"/>
          </a:xfrm>
          <a:custGeom>
            <a:avLst/>
            <a:gdLst/>
            <a:ahLst/>
            <a:cxnLst/>
            <a:rect r="r" b="b" t="t" l="l"/>
            <a:pathLst>
              <a:path h="5532000" w="6947566">
                <a:moveTo>
                  <a:pt x="0" y="0"/>
                </a:moveTo>
                <a:lnTo>
                  <a:pt x="6947566" y="0"/>
                </a:lnTo>
                <a:lnTo>
                  <a:pt x="6947566" y="5532000"/>
                </a:lnTo>
                <a:lnTo>
                  <a:pt x="0" y="5532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047558" y="2554015"/>
            <a:ext cx="1572710" cy="1572710"/>
          </a:xfrm>
          <a:custGeom>
            <a:avLst/>
            <a:gdLst/>
            <a:ahLst/>
            <a:cxnLst/>
            <a:rect r="r" b="b" t="t" l="l"/>
            <a:pathLst>
              <a:path h="1572710" w="1572710">
                <a:moveTo>
                  <a:pt x="0" y="0"/>
                </a:moveTo>
                <a:lnTo>
                  <a:pt x="1572710" y="0"/>
                </a:lnTo>
                <a:lnTo>
                  <a:pt x="1572710" y="1572710"/>
                </a:lnTo>
                <a:lnTo>
                  <a:pt x="0" y="15727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733706" y="2416241"/>
            <a:ext cx="8048194" cy="6036146"/>
          </a:xfrm>
          <a:custGeom>
            <a:avLst/>
            <a:gdLst/>
            <a:ahLst/>
            <a:cxnLst/>
            <a:rect r="r" b="b" t="t" l="l"/>
            <a:pathLst>
              <a:path h="6036146" w="8048194">
                <a:moveTo>
                  <a:pt x="0" y="0"/>
                </a:moveTo>
                <a:lnTo>
                  <a:pt x="8048194" y="0"/>
                </a:lnTo>
                <a:lnTo>
                  <a:pt x="8048194" y="6036146"/>
                </a:lnTo>
                <a:lnTo>
                  <a:pt x="0" y="603614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9781900" y="790868"/>
            <a:ext cx="7157839" cy="2040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1"/>
              </a:lnSpc>
            </a:pPr>
            <a:r>
              <a:rPr lang="en-US" sz="11901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what am i?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892056" y="296904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leaf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92056" y="4456451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stem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892056" y="603523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flower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892056" y="7525700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pumpkin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790460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0152550" y="3003478"/>
            <a:ext cx="6947566" cy="5532000"/>
          </a:xfrm>
          <a:custGeom>
            <a:avLst/>
            <a:gdLst/>
            <a:ahLst/>
            <a:cxnLst/>
            <a:rect r="r" b="b" t="t" l="l"/>
            <a:pathLst>
              <a:path h="5532000" w="6947566">
                <a:moveTo>
                  <a:pt x="0" y="0"/>
                </a:moveTo>
                <a:lnTo>
                  <a:pt x="6947566" y="0"/>
                </a:lnTo>
                <a:lnTo>
                  <a:pt x="6947566" y="5532000"/>
                </a:lnTo>
                <a:lnTo>
                  <a:pt x="0" y="5532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4955402" y="2557000"/>
            <a:ext cx="1572710" cy="1572710"/>
          </a:xfrm>
          <a:custGeom>
            <a:avLst/>
            <a:gdLst/>
            <a:ahLst/>
            <a:cxnLst/>
            <a:rect r="r" b="b" t="t" l="l"/>
            <a:pathLst>
              <a:path h="1572710" w="1572710">
                <a:moveTo>
                  <a:pt x="0" y="0"/>
                </a:moveTo>
                <a:lnTo>
                  <a:pt x="1572710" y="0"/>
                </a:lnTo>
                <a:lnTo>
                  <a:pt x="1572710" y="1572710"/>
                </a:lnTo>
                <a:lnTo>
                  <a:pt x="0" y="15727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819383" y="2610570"/>
            <a:ext cx="7962517" cy="5971888"/>
          </a:xfrm>
          <a:custGeom>
            <a:avLst/>
            <a:gdLst/>
            <a:ahLst/>
            <a:cxnLst/>
            <a:rect r="r" b="b" t="t" l="l"/>
            <a:pathLst>
              <a:path h="5971888" w="7962517">
                <a:moveTo>
                  <a:pt x="0" y="0"/>
                </a:moveTo>
                <a:lnTo>
                  <a:pt x="7962517" y="0"/>
                </a:lnTo>
                <a:lnTo>
                  <a:pt x="7962517" y="5971888"/>
                </a:lnTo>
                <a:lnTo>
                  <a:pt x="0" y="597188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9781900" y="790868"/>
            <a:ext cx="7157839" cy="2040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1"/>
              </a:lnSpc>
            </a:pPr>
            <a:r>
              <a:rPr lang="en-US" sz="11901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what am i?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892056" y="296904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flower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92056" y="4456451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sunlight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892056" y="603523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pumpkin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892056" y="7525700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stem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790460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0152550" y="3003478"/>
            <a:ext cx="6947566" cy="5532000"/>
          </a:xfrm>
          <a:custGeom>
            <a:avLst/>
            <a:gdLst/>
            <a:ahLst/>
            <a:cxnLst/>
            <a:rect r="r" b="b" t="t" l="l"/>
            <a:pathLst>
              <a:path h="5532000" w="6947566">
                <a:moveTo>
                  <a:pt x="0" y="0"/>
                </a:moveTo>
                <a:lnTo>
                  <a:pt x="6947566" y="0"/>
                </a:lnTo>
                <a:lnTo>
                  <a:pt x="6947566" y="5532000"/>
                </a:lnTo>
                <a:lnTo>
                  <a:pt x="0" y="5532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024288" y="5448165"/>
            <a:ext cx="1572710" cy="1572710"/>
          </a:xfrm>
          <a:custGeom>
            <a:avLst/>
            <a:gdLst/>
            <a:ahLst/>
            <a:cxnLst/>
            <a:rect r="r" b="b" t="t" l="l"/>
            <a:pathLst>
              <a:path h="1572710" w="1572710">
                <a:moveTo>
                  <a:pt x="0" y="0"/>
                </a:moveTo>
                <a:lnTo>
                  <a:pt x="1572711" y="0"/>
                </a:lnTo>
                <a:lnTo>
                  <a:pt x="1572711" y="1572710"/>
                </a:lnTo>
                <a:lnTo>
                  <a:pt x="0" y="15727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819383" y="2563590"/>
            <a:ext cx="7962517" cy="5971888"/>
          </a:xfrm>
          <a:custGeom>
            <a:avLst/>
            <a:gdLst/>
            <a:ahLst/>
            <a:cxnLst/>
            <a:rect r="r" b="b" t="t" l="l"/>
            <a:pathLst>
              <a:path h="5971888" w="7962517">
                <a:moveTo>
                  <a:pt x="0" y="0"/>
                </a:moveTo>
                <a:lnTo>
                  <a:pt x="7962517" y="0"/>
                </a:lnTo>
                <a:lnTo>
                  <a:pt x="7962517" y="5971888"/>
                </a:lnTo>
                <a:lnTo>
                  <a:pt x="0" y="597188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9781900" y="790868"/>
            <a:ext cx="7157839" cy="2040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1"/>
              </a:lnSpc>
            </a:pPr>
            <a:r>
              <a:rPr lang="en-US" sz="11901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what am i?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892056" y="296904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flower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92056" y="4456451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sunlight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892056" y="603523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pumpkin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892056" y="7525700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stem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790460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0152550" y="3003478"/>
            <a:ext cx="6947566" cy="5532000"/>
          </a:xfrm>
          <a:custGeom>
            <a:avLst/>
            <a:gdLst/>
            <a:ahLst/>
            <a:cxnLst/>
            <a:rect r="r" b="b" t="t" l="l"/>
            <a:pathLst>
              <a:path h="5532000" w="6947566">
                <a:moveTo>
                  <a:pt x="0" y="0"/>
                </a:moveTo>
                <a:lnTo>
                  <a:pt x="6947566" y="0"/>
                </a:lnTo>
                <a:lnTo>
                  <a:pt x="6947566" y="5532000"/>
                </a:lnTo>
                <a:lnTo>
                  <a:pt x="0" y="5532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001480" y="2540942"/>
            <a:ext cx="1572710" cy="1572710"/>
          </a:xfrm>
          <a:custGeom>
            <a:avLst/>
            <a:gdLst/>
            <a:ahLst/>
            <a:cxnLst/>
            <a:rect r="r" b="b" t="t" l="l"/>
            <a:pathLst>
              <a:path h="1572710" w="1572710">
                <a:moveTo>
                  <a:pt x="0" y="0"/>
                </a:moveTo>
                <a:lnTo>
                  <a:pt x="1572710" y="0"/>
                </a:lnTo>
                <a:lnTo>
                  <a:pt x="1572710" y="1572710"/>
                </a:lnTo>
                <a:lnTo>
                  <a:pt x="0" y="15727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631392" y="2398462"/>
            <a:ext cx="8150509" cy="6112881"/>
          </a:xfrm>
          <a:custGeom>
            <a:avLst/>
            <a:gdLst/>
            <a:ahLst/>
            <a:cxnLst/>
            <a:rect r="r" b="b" t="t" l="l"/>
            <a:pathLst>
              <a:path h="6112881" w="8150509">
                <a:moveTo>
                  <a:pt x="0" y="0"/>
                </a:moveTo>
                <a:lnTo>
                  <a:pt x="8150508" y="0"/>
                </a:lnTo>
                <a:lnTo>
                  <a:pt x="8150508" y="6112881"/>
                </a:lnTo>
                <a:lnTo>
                  <a:pt x="0" y="611288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9781900" y="790868"/>
            <a:ext cx="7157839" cy="2040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1"/>
              </a:lnSpc>
            </a:pPr>
            <a:r>
              <a:rPr lang="en-US" sz="11901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what am i?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892056" y="296904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water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92056" y="4456451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sunlight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892056" y="603523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soil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892056" y="7525700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leaves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790460"/>
            <a:ext cx="16727966" cy="8779491"/>
            <a:chOff x="0" y="0"/>
            <a:chExt cx="4405720" cy="23122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405719" cy="2312294"/>
            </a:xfrm>
            <a:custGeom>
              <a:avLst/>
              <a:gdLst/>
              <a:ahLst/>
              <a:cxnLst/>
              <a:rect r="r" b="b" t="t" l="l"/>
              <a:pathLst>
                <a:path h="2312294" w="4405719">
                  <a:moveTo>
                    <a:pt x="23603" y="0"/>
                  </a:moveTo>
                  <a:lnTo>
                    <a:pt x="4382116" y="0"/>
                  </a:lnTo>
                  <a:cubicBezTo>
                    <a:pt x="4388376" y="0"/>
                    <a:pt x="4394380" y="2487"/>
                    <a:pt x="4398806" y="6913"/>
                  </a:cubicBezTo>
                  <a:cubicBezTo>
                    <a:pt x="4403233" y="11340"/>
                    <a:pt x="4405719" y="17343"/>
                    <a:pt x="4405719" y="23603"/>
                  </a:cubicBezTo>
                  <a:lnTo>
                    <a:pt x="4405719" y="2288691"/>
                  </a:lnTo>
                  <a:cubicBezTo>
                    <a:pt x="4405719" y="2301726"/>
                    <a:pt x="4395152" y="2312294"/>
                    <a:pt x="4382116" y="2312294"/>
                  </a:cubicBezTo>
                  <a:lnTo>
                    <a:pt x="23603" y="2312294"/>
                  </a:lnTo>
                  <a:cubicBezTo>
                    <a:pt x="10568" y="2312294"/>
                    <a:pt x="0" y="2301726"/>
                    <a:pt x="0" y="2288691"/>
                  </a:cubicBezTo>
                  <a:lnTo>
                    <a:pt x="0" y="23603"/>
                  </a:lnTo>
                  <a:cubicBezTo>
                    <a:pt x="0" y="10568"/>
                    <a:pt x="10568" y="0"/>
                    <a:pt x="23603" y="0"/>
                  </a:cubicBezTo>
                  <a:close/>
                </a:path>
              </a:pathLst>
            </a:custGeom>
            <a:solidFill>
              <a:srgbClr val="FFFCE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4405720" cy="23694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0152550" y="3003478"/>
            <a:ext cx="6947566" cy="5532000"/>
          </a:xfrm>
          <a:custGeom>
            <a:avLst/>
            <a:gdLst/>
            <a:ahLst/>
            <a:cxnLst/>
            <a:rect r="r" b="b" t="t" l="l"/>
            <a:pathLst>
              <a:path h="5532000" w="6947566">
                <a:moveTo>
                  <a:pt x="0" y="0"/>
                </a:moveTo>
                <a:lnTo>
                  <a:pt x="6947566" y="0"/>
                </a:lnTo>
                <a:lnTo>
                  <a:pt x="6947566" y="5532000"/>
                </a:lnTo>
                <a:lnTo>
                  <a:pt x="0" y="5532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024442" y="3957697"/>
            <a:ext cx="1572710" cy="1572710"/>
          </a:xfrm>
          <a:custGeom>
            <a:avLst/>
            <a:gdLst/>
            <a:ahLst/>
            <a:cxnLst/>
            <a:rect r="r" b="b" t="t" l="l"/>
            <a:pathLst>
              <a:path h="1572710" w="1572710">
                <a:moveTo>
                  <a:pt x="0" y="0"/>
                </a:moveTo>
                <a:lnTo>
                  <a:pt x="1572710" y="0"/>
                </a:lnTo>
                <a:lnTo>
                  <a:pt x="1572710" y="1572710"/>
                </a:lnTo>
                <a:lnTo>
                  <a:pt x="0" y="15727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658647" y="2443038"/>
            <a:ext cx="8123253" cy="6092440"/>
          </a:xfrm>
          <a:custGeom>
            <a:avLst/>
            <a:gdLst/>
            <a:ahLst/>
            <a:cxnLst/>
            <a:rect r="r" b="b" t="t" l="l"/>
            <a:pathLst>
              <a:path h="6092440" w="8123253">
                <a:moveTo>
                  <a:pt x="0" y="0"/>
                </a:moveTo>
                <a:lnTo>
                  <a:pt x="8123253" y="0"/>
                </a:lnTo>
                <a:lnTo>
                  <a:pt x="8123253" y="6092440"/>
                </a:lnTo>
                <a:lnTo>
                  <a:pt x="0" y="609244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9781900" y="790868"/>
            <a:ext cx="7157839" cy="2040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1"/>
              </a:lnSpc>
            </a:pPr>
            <a:r>
              <a:rPr lang="en-US" sz="11901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what am i?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892056" y="296904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flower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92056" y="4456451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sunlight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892056" y="6035232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pumpkin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892056" y="7525700"/>
            <a:ext cx="5147800" cy="985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5820">
                <a:solidFill>
                  <a:srgbClr val="573D29"/>
                </a:solidFill>
                <a:latin typeface="Amatic SC"/>
                <a:ea typeface="Amatic SC"/>
                <a:cs typeface="Amatic SC"/>
                <a:sym typeface="Amatic SC"/>
              </a:rPr>
              <a:t>stem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DAHNhGboQJA</dc:identifier>
  <dcterms:modified xsi:type="dcterms:W3CDTF">2011-08-01T06:04:30Z</dcterms:modified>
  <cp:revision>1</cp:revision>
  <dc:title>What Am I?</dc:title>
</cp:coreProperties>
</file>