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Poppins Bold" charset="1" panose="0000080000000000000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444206" y="3930910"/>
            <a:ext cx="7103187" cy="5327390"/>
          </a:xfrm>
          <a:custGeom>
            <a:avLst/>
            <a:gdLst/>
            <a:ahLst/>
            <a:cxnLst/>
            <a:rect r="r" b="b" t="t" l="l"/>
            <a:pathLst>
              <a:path h="5327390" w="7103187">
                <a:moveTo>
                  <a:pt x="0" y="0"/>
                </a:moveTo>
                <a:lnTo>
                  <a:pt x="7103187" y="0"/>
                </a:lnTo>
                <a:lnTo>
                  <a:pt x="7103187" y="5327390"/>
                </a:lnTo>
                <a:lnTo>
                  <a:pt x="0" y="53273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91292" y="3779621"/>
            <a:ext cx="9269001" cy="4634501"/>
          </a:xfrm>
          <a:custGeom>
            <a:avLst/>
            <a:gdLst/>
            <a:ahLst/>
            <a:cxnLst/>
            <a:rect r="r" b="b" t="t" l="l"/>
            <a:pathLst>
              <a:path h="4634501" w="9269001">
                <a:moveTo>
                  <a:pt x="0" y="0"/>
                </a:moveTo>
                <a:lnTo>
                  <a:pt x="9269001" y="0"/>
                </a:lnTo>
                <a:lnTo>
                  <a:pt x="9269001" y="4634501"/>
                </a:lnTo>
                <a:lnTo>
                  <a:pt x="0" y="46345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9951" y="8414122"/>
            <a:ext cx="9571684" cy="844178"/>
          </a:xfrm>
          <a:custGeom>
            <a:avLst/>
            <a:gdLst/>
            <a:ahLst/>
            <a:cxnLst/>
            <a:rect r="r" b="b" t="t" l="l"/>
            <a:pathLst>
              <a:path h="844178" w="9571684">
                <a:moveTo>
                  <a:pt x="0" y="0"/>
                </a:moveTo>
                <a:lnTo>
                  <a:pt x="9571683" y="0"/>
                </a:lnTo>
                <a:lnTo>
                  <a:pt x="9571683" y="844178"/>
                </a:lnTo>
                <a:lnTo>
                  <a:pt x="0" y="844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859308" y="182742"/>
            <a:ext cx="8601971" cy="3069828"/>
          </a:xfrm>
          <a:custGeom>
            <a:avLst/>
            <a:gdLst/>
            <a:ahLst/>
            <a:cxnLst/>
            <a:rect r="r" b="b" t="t" l="l"/>
            <a:pathLst>
              <a:path h="3069828" w="8601971">
                <a:moveTo>
                  <a:pt x="0" y="0"/>
                </a:moveTo>
                <a:lnTo>
                  <a:pt x="8601971" y="0"/>
                </a:lnTo>
                <a:lnTo>
                  <a:pt x="8601971" y="3069828"/>
                </a:lnTo>
                <a:lnTo>
                  <a:pt x="0" y="30698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91292" y="3338295"/>
            <a:ext cx="16937230" cy="441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</a:t>
            </a:r>
            <a:r>
              <a:rPr lang="en-US" b="true" sz="2499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magine you are a scientist and you just discovered a new bioluminescent creature!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DAHTgT9iIUw</dc:identifier>
  <dcterms:modified xsi:type="dcterms:W3CDTF">2011-08-01T06:04:30Z</dcterms:modified>
  <cp:revision>1</cp:revision>
  <dc:title>Bioluminescent Creatures</dc:title>
</cp:coreProperties>
</file>