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8288000" cy="10287000"/>
  <p:notesSz cx="6858000" cy="9144000"/>
  <p:embeddedFontLst>
    <p:embeddedFont>
      <p:font typeface="Poppins Bold" pitchFamily="2" charset="77"/>
      <p:regular r:id="rId4"/>
      <p:bold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11" autoAdjust="0"/>
  </p:normalViewPr>
  <p:slideViewPr>
    <p:cSldViewPr>
      <p:cViewPr varScale="1">
        <p:scale>
          <a:sx n="73" d="100"/>
          <a:sy n="73" d="100"/>
        </p:scale>
        <p:origin x="70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-4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31.08.2026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Teacher Note: Students can brainstorm a variety of words linked to light. </a:t>
            </a:r>
          </a:p>
          <a:p>
            <a:r>
              <a:rPr lang="en-US"/>
              <a:t>Have </a:t>
            </a:r>
            <a:r>
              <a:rPr lang="en-US" dirty="0"/>
              <a:t>them think about where they see light, how it's made, lots of light vs. little light, how light is created etc.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34026" y="3599357"/>
            <a:ext cx="7688853" cy="5840835"/>
            <a:chOff x="0" y="0"/>
            <a:chExt cx="1146335" cy="8708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46335" cy="870813"/>
            </a:xfrm>
            <a:custGeom>
              <a:avLst/>
              <a:gdLst/>
              <a:ahLst/>
              <a:cxnLst/>
              <a:rect l="l" t="t" r="r" b="b"/>
              <a:pathLst>
                <a:path w="1146335" h="870813">
                  <a:moveTo>
                    <a:pt x="23159" y="0"/>
                  </a:moveTo>
                  <a:lnTo>
                    <a:pt x="1123177" y="0"/>
                  </a:lnTo>
                  <a:cubicBezTo>
                    <a:pt x="1129319" y="0"/>
                    <a:pt x="1135209" y="2440"/>
                    <a:pt x="1139552" y="6783"/>
                  </a:cubicBezTo>
                  <a:cubicBezTo>
                    <a:pt x="1143895" y="11126"/>
                    <a:pt x="1146335" y="17017"/>
                    <a:pt x="1146335" y="23159"/>
                  </a:cubicBezTo>
                  <a:lnTo>
                    <a:pt x="1146335" y="847654"/>
                  </a:lnTo>
                  <a:cubicBezTo>
                    <a:pt x="1146335" y="853797"/>
                    <a:pt x="1143895" y="859687"/>
                    <a:pt x="1139552" y="864030"/>
                  </a:cubicBezTo>
                  <a:cubicBezTo>
                    <a:pt x="1135209" y="868373"/>
                    <a:pt x="1129319" y="870813"/>
                    <a:pt x="1123177" y="870813"/>
                  </a:cubicBezTo>
                  <a:lnTo>
                    <a:pt x="23159" y="870813"/>
                  </a:lnTo>
                  <a:cubicBezTo>
                    <a:pt x="17017" y="870813"/>
                    <a:pt x="11126" y="868373"/>
                    <a:pt x="6783" y="864030"/>
                  </a:cubicBezTo>
                  <a:cubicBezTo>
                    <a:pt x="2440" y="859687"/>
                    <a:pt x="0" y="853797"/>
                    <a:pt x="0" y="847654"/>
                  </a:cubicBezTo>
                  <a:lnTo>
                    <a:pt x="0" y="23159"/>
                  </a:lnTo>
                  <a:cubicBezTo>
                    <a:pt x="0" y="17017"/>
                    <a:pt x="2440" y="11126"/>
                    <a:pt x="6783" y="6783"/>
                  </a:cubicBezTo>
                  <a:cubicBezTo>
                    <a:pt x="11126" y="2440"/>
                    <a:pt x="17017" y="0"/>
                    <a:pt x="23159" y="0"/>
                  </a:cubicBezTo>
                  <a:close/>
                </a:path>
              </a:pathLst>
            </a:custGeom>
            <a:blipFill>
              <a:blip r:embed="rId4"/>
              <a:stretch>
                <a:fillRect l="-643" r="-6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8507032" y="4197069"/>
            <a:ext cx="9260003" cy="1892862"/>
          </a:xfrm>
          <a:custGeom>
            <a:avLst/>
            <a:gdLst/>
            <a:ahLst/>
            <a:cxnLst/>
            <a:rect l="l" t="t" r="r" b="b"/>
            <a:pathLst>
              <a:path w="9260003" h="1892862">
                <a:moveTo>
                  <a:pt x="0" y="0"/>
                </a:moveTo>
                <a:lnTo>
                  <a:pt x="9260003" y="0"/>
                </a:lnTo>
                <a:lnTo>
                  <a:pt x="9260003" y="1892862"/>
                </a:lnTo>
                <a:lnTo>
                  <a:pt x="0" y="18928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343" t="-99106" r="-3977" b="-9621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455430" y="6156323"/>
            <a:ext cx="5474620" cy="3079474"/>
          </a:xfrm>
          <a:custGeom>
            <a:avLst/>
            <a:gdLst/>
            <a:ahLst/>
            <a:cxnLst/>
            <a:rect l="l" t="t" r="r" b="b"/>
            <a:pathLst>
              <a:path w="5474620" h="3079474">
                <a:moveTo>
                  <a:pt x="0" y="0"/>
                </a:moveTo>
                <a:lnTo>
                  <a:pt x="5474620" y="0"/>
                </a:lnTo>
                <a:lnTo>
                  <a:pt x="5474620" y="3079474"/>
                </a:lnTo>
                <a:lnTo>
                  <a:pt x="0" y="30794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8670047" y="3467865"/>
            <a:ext cx="7826187" cy="55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 b="1">
                <a:solidFill>
                  <a:srgbClr val="F2C744"/>
                </a:solidFill>
                <a:latin typeface="Poppins Bold"/>
                <a:ea typeface="Poppins Bold"/>
                <a:cs typeface="Poppins Bold"/>
                <a:sym typeface="Poppins Bold"/>
              </a:rPr>
              <a:t>Let’s build a word chain of light words!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2888" y="2824309"/>
            <a:ext cx="17475112" cy="55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Your mission: Look at the picture. Find words connected to LIGHT! </a:t>
            </a:r>
          </a:p>
        </p:txBody>
      </p:sp>
      <p:sp>
        <p:nvSpPr>
          <p:cNvPr id="9" name="Freeform 9"/>
          <p:cNvSpPr/>
          <p:nvPr/>
        </p:nvSpPr>
        <p:spPr>
          <a:xfrm>
            <a:off x="4551129" y="-191641"/>
            <a:ext cx="9998631" cy="3343292"/>
          </a:xfrm>
          <a:custGeom>
            <a:avLst/>
            <a:gdLst/>
            <a:ahLst/>
            <a:cxnLst/>
            <a:rect l="l" t="t" r="r" b="b"/>
            <a:pathLst>
              <a:path w="9998631" h="3343292">
                <a:moveTo>
                  <a:pt x="0" y="0"/>
                </a:moveTo>
                <a:lnTo>
                  <a:pt x="9998630" y="0"/>
                </a:lnTo>
                <a:lnTo>
                  <a:pt x="9998630" y="3343293"/>
                </a:lnTo>
                <a:lnTo>
                  <a:pt x="0" y="334329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9040659" y="6166131"/>
            <a:ext cx="3414771" cy="3274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 b="1">
                <a:solidFill>
                  <a:srgbClr val="F2C744"/>
                </a:solidFill>
                <a:latin typeface="Poppins Bold"/>
                <a:ea typeface="Poppins Bold"/>
                <a:cs typeface="Poppins Bold"/>
                <a:sym typeface="Poppins Bold"/>
              </a:rPr>
              <a:t>CHALLENGE: Write a sentence using 2 of the words from the word chain!</a:t>
            </a:r>
          </a:p>
          <a:p>
            <a:pPr algn="ctr">
              <a:lnSpc>
                <a:spcPts val="4339"/>
              </a:lnSpc>
              <a:spcBef>
                <a:spcPct val="0"/>
              </a:spcBef>
            </a:pPr>
            <a:endParaRPr lang="en-US" sz="3099" b="1">
              <a:solidFill>
                <a:srgbClr val="F2C744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Macintosh PowerPoint</Application>
  <PresentationFormat>Custom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Poppins Bold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Diving into Vocabulary</dc:title>
  <cp:lastModifiedBy>Alexandra Calauro</cp:lastModifiedBy>
  <cp:revision>2</cp:revision>
  <dcterms:created xsi:type="dcterms:W3CDTF">2006-08-16T00:00:00Z</dcterms:created>
  <dcterms:modified xsi:type="dcterms:W3CDTF">2026-08-31T14:54:30Z</dcterms:modified>
  <dc:identifier>DAHTfO06Qck</dc:identifier>
</cp:coreProperties>
</file>