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4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x="18288000" cy="10287000"/>
  <p:notesSz cx="6858000" cy="9144000"/>
  <p:embeddedFontLst>
    <p:embeddedFont>
      <p:font typeface="Poppins Bold" charset="1" panose="00000800000000000000"/>
      <p:regular r:id="rId17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notesMasters/notesMaster1.xml" Type="http://schemas.openxmlformats.org/officeDocument/2006/relationships/notesMaster"/><Relationship Id="rId15" Target="theme/theme2.xml" Type="http://schemas.openxmlformats.org/officeDocument/2006/relationships/theme"/><Relationship Id="rId16" Target="notesSlides/notesSlide1.xml" Type="http://schemas.openxmlformats.org/officeDocument/2006/relationships/notesSlide"/><Relationship Id="rId17" Target="fonts/font17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Teacher Note: Go through all of the vocabulary words as a class. Have your students orally fix each sentence. This can be done as a whole class or with small groups/pairs. </a:t>
            </a:r>
            <a:endParaRPr lang="en-US" smtClean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png" Type="http://schemas.openxmlformats.org/officeDocument/2006/relationships/image"/><Relationship Id="rId5" Target="../media/image3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png" Type="http://schemas.openxmlformats.org/officeDocument/2006/relationships/image"/><Relationship Id="rId4" Target="../media/image3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37749" y="3746629"/>
            <a:ext cx="6121782" cy="298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A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flashlight is a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natural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source of light.</a:t>
            </a:r>
          </a:p>
          <a:p>
            <a:pPr algn="ctr">
              <a:lnSpc>
                <a:spcPts val="5852"/>
              </a:lnSpc>
              <a:spcBef>
                <a:spcPct val="0"/>
              </a:spcBef>
            </a:pPr>
          </a:p>
        </p:txBody>
      </p:sp>
      <p:sp>
        <p:nvSpPr>
          <p:cNvPr name="TextBox 6" id="6"/>
          <p:cNvSpPr txBox="true"/>
          <p:nvPr/>
        </p:nvSpPr>
        <p:spPr>
          <a:xfrm rot="0">
            <a:off x="1537749" y="6612255"/>
            <a:ext cx="6121782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A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flashlight is a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human-made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source of light.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37749" y="3499614"/>
            <a:ext cx="6121782" cy="2272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2"/>
              </a:lnSpc>
              <a:spcBef>
                <a:spcPct val="0"/>
              </a:spcBef>
            </a:pP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T</a:t>
            </a: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he Sun is a </a:t>
            </a:r>
            <a:r>
              <a:rPr lang="en-US" b="true" sz="42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human-made </a:t>
            </a: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source of light.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37749" y="6475530"/>
            <a:ext cx="6121782" cy="1503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The S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un is a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natural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source of light.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05889" y="3535505"/>
            <a:ext cx="6121782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Biol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uminescence means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an object blocks light.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824094" y="6292066"/>
            <a:ext cx="5442951" cy="298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Bi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oluminescence is when a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living thing makes its own light.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505889" y="3625931"/>
            <a:ext cx="6121782" cy="227253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992"/>
              </a:lnSpc>
              <a:spcBef>
                <a:spcPct val="0"/>
              </a:spcBef>
            </a:pP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A</a:t>
            </a: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42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transparent</a:t>
            </a:r>
            <a:r>
              <a:rPr lang="en-US" b="true" sz="42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material blocks all light.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05889" y="6355698"/>
            <a:ext cx="5733537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An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opaque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material blocks all light.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582799"/>
            <a:ext cx="6472249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A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translucent material lets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all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light pass through.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42664" y="6029325"/>
            <a:ext cx="5044322" cy="298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A t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ranslucent material lets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some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light pass through.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582799"/>
            <a:ext cx="6472249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An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opaque object lets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some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light pass through.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566063" y="6440539"/>
            <a:ext cx="5934886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An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opaque object lets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no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light pass through.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295938" y="3906649"/>
            <a:ext cx="6472249" cy="15035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When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light hits a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m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irror,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disappears.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704128" y="5286375"/>
            <a:ext cx="5655870" cy="298945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</a:pPr>
          </a:p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When light hits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a mirror, it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reflects.</a:t>
            </a:r>
          </a:p>
          <a:p>
            <a:pPr algn="ctr">
              <a:lnSpc>
                <a:spcPts val="5852"/>
              </a:lnSpc>
              <a:spcBef>
                <a:spcPct val="0"/>
              </a:spcBef>
            </a:pP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18288000" cy="10287000"/>
          </a:xfrm>
          <a:custGeom>
            <a:avLst/>
            <a:gdLst/>
            <a:ahLst/>
            <a:cxnLst/>
            <a:rect r="r" b="b" t="t" l="l"/>
            <a:pathLst>
              <a:path h="10287000" w="18288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l="0" t="0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4213907" y="0"/>
            <a:ext cx="10157132" cy="3383595"/>
          </a:xfrm>
          <a:custGeom>
            <a:avLst/>
            <a:gdLst/>
            <a:ahLst/>
            <a:cxnLst/>
            <a:rect r="r" b="b" t="t" l="l"/>
            <a:pathLst>
              <a:path h="3383595" w="10157132">
                <a:moveTo>
                  <a:pt x="0" y="0"/>
                </a:moveTo>
                <a:lnTo>
                  <a:pt x="10157132" y="0"/>
                </a:lnTo>
                <a:lnTo>
                  <a:pt x="10157132" y="3383595"/>
                </a:lnTo>
                <a:lnTo>
                  <a:pt x="0" y="3383595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7991845" y="3383595"/>
            <a:ext cx="9700974" cy="5434370"/>
          </a:xfrm>
          <a:custGeom>
            <a:avLst/>
            <a:gdLst/>
            <a:ahLst/>
            <a:cxnLst/>
            <a:rect r="r" b="b" t="t" l="l"/>
            <a:pathLst>
              <a:path h="5434370" w="9700974">
                <a:moveTo>
                  <a:pt x="0" y="0"/>
                </a:moveTo>
                <a:lnTo>
                  <a:pt x="9700974" y="0"/>
                </a:lnTo>
                <a:lnTo>
                  <a:pt x="9700974" y="5434369"/>
                </a:lnTo>
                <a:lnTo>
                  <a:pt x="0" y="5434369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-1376" t="-23375" r="-2293" b="0"/>
            </a:stretch>
          </a:blipFill>
        </p:spPr>
      </p:sp>
      <p:sp>
        <p:nvSpPr>
          <p:cNvPr name="TextBox 5" id="5"/>
          <p:cNvSpPr txBox="true"/>
          <p:nvPr/>
        </p:nvSpPr>
        <p:spPr>
          <a:xfrm rot="0">
            <a:off x="1028700" y="3582799"/>
            <a:ext cx="6472249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❌ A clear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plastic cup is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opaque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because we can see th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rough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it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.</a:t>
            </a:r>
          </a:p>
        </p:txBody>
      </p:sp>
      <p:sp>
        <p:nvSpPr>
          <p:cNvPr name="TextBox 6" id="6"/>
          <p:cNvSpPr txBox="true"/>
          <p:nvPr/>
        </p:nvSpPr>
        <p:spPr>
          <a:xfrm rot="0">
            <a:off x="1200525" y="6571463"/>
            <a:ext cx="6579216" cy="224650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5852"/>
              </a:lnSpc>
              <a:spcBef>
                <a:spcPct val="0"/>
              </a:spcBef>
            </a:pP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✅ A clea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r plastic cup is </a:t>
            </a:r>
            <a:r>
              <a:rPr lang="en-US" b="true" sz="4180">
                <a:solidFill>
                  <a:srgbClr val="FACA26"/>
                </a:solidFill>
                <a:latin typeface="Poppins Bold"/>
                <a:ea typeface="Poppins Bold"/>
                <a:cs typeface="Poppins Bold"/>
                <a:sym typeface="Poppins Bold"/>
              </a:rPr>
              <a:t>transparent</a:t>
            </a:r>
            <a:r>
              <a:rPr lang="en-US" b="true" sz="4180">
                <a:solidFill>
                  <a:srgbClr val="000000"/>
                </a:solidFill>
                <a:latin typeface="Poppins Bold"/>
                <a:ea typeface="Poppins Bold"/>
                <a:cs typeface="Poppins Bold"/>
                <a:sym typeface="Poppins Bold"/>
              </a:rPr>
              <a:t> because we can see though it. 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DAHTgNXhfQk</dc:identifier>
  <dcterms:modified xsi:type="dcterms:W3CDTF">2011-08-01T06:04:30Z</dcterms:modified>
  <cp:revision>1</cp:revision>
  <dc:title>Fix My Sentence</dc:title>
</cp:coreProperties>
</file>