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Poppins Bold" charset="1" panose="00000800000000000000"/>
      <p:regular r:id="rId7"/>
    </p:embeddedFont>
    <p:embeddedFont>
      <p:font typeface="Poppins" charset="1" panose="000005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68364" y="2882795"/>
            <a:ext cx="16937230" cy="879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</a:t>
            </a:r>
            <a:r>
              <a:rPr lang="en-US" b="true" sz="24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magine you are exploring the dark, dark night. Suddenly… you see a mysterious light! Write 3-5 sentences.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59820" y="3762271"/>
            <a:ext cx="8390624" cy="3757371"/>
          </a:xfrm>
          <a:custGeom>
            <a:avLst/>
            <a:gdLst/>
            <a:ahLst/>
            <a:cxnLst/>
            <a:rect r="r" b="b" t="t" l="l"/>
            <a:pathLst>
              <a:path h="3757371" w="8390624">
                <a:moveTo>
                  <a:pt x="0" y="0"/>
                </a:moveTo>
                <a:lnTo>
                  <a:pt x="8390624" y="0"/>
                </a:lnTo>
                <a:lnTo>
                  <a:pt x="8390624" y="3757370"/>
                </a:lnTo>
                <a:lnTo>
                  <a:pt x="0" y="37573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37" t="-38255" r="-1031" b="-782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937051" y="3762271"/>
            <a:ext cx="7607746" cy="5071831"/>
          </a:xfrm>
          <a:custGeom>
            <a:avLst/>
            <a:gdLst/>
            <a:ahLst/>
            <a:cxnLst/>
            <a:rect r="r" b="b" t="t" l="l"/>
            <a:pathLst>
              <a:path h="5071831" w="7607746">
                <a:moveTo>
                  <a:pt x="0" y="0"/>
                </a:moveTo>
                <a:lnTo>
                  <a:pt x="7607746" y="0"/>
                </a:lnTo>
                <a:lnTo>
                  <a:pt x="7607746" y="5071830"/>
                </a:lnTo>
                <a:lnTo>
                  <a:pt x="0" y="50718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37776" y="207570"/>
            <a:ext cx="7398406" cy="2862258"/>
          </a:xfrm>
          <a:custGeom>
            <a:avLst/>
            <a:gdLst/>
            <a:ahLst/>
            <a:cxnLst/>
            <a:rect r="r" b="b" t="t" l="l"/>
            <a:pathLst>
              <a:path h="2862258" w="7398406">
                <a:moveTo>
                  <a:pt x="0" y="0"/>
                </a:moveTo>
                <a:lnTo>
                  <a:pt x="7398406" y="0"/>
                </a:lnTo>
                <a:lnTo>
                  <a:pt x="7398406" y="2862258"/>
                </a:lnTo>
                <a:lnTo>
                  <a:pt x="0" y="286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59820" y="7452966"/>
            <a:ext cx="13773889" cy="2008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8"/>
              </a:lnSpc>
            </a:pPr>
            <a:r>
              <a:rPr lang="en-US" sz="2284" b="true">
                <a:solidFill>
                  <a:srgbClr val="F9CD4D"/>
                </a:solidFill>
                <a:latin typeface="Poppins Bold"/>
                <a:ea typeface="Poppins Bold"/>
                <a:cs typeface="Poppins Bold"/>
                <a:sym typeface="Poppins Bold"/>
              </a:rPr>
              <a:t>Sentence Starters:</a:t>
            </a:r>
          </a:p>
          <a:p>
            <a:pPr algn="l">
              <a:lnSpc>
                <a:spcPts val="3198"/>
              </a:lnSpc>
              <a:spcBef>
                <a:spcPct val="0"/>
              </a:spcBef>
            </a:pPr>
            <a:r>
              <a:rPr lang="en-US" sz="228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was a da</a:t>
            </a:r>
            <a:r>
              <a:rPr lang="en-US" sz="228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rk, dark night...</a:t>
            </a:r>
          </a:p>
          <a:p>
            <a:pPr algn="l">
              <a:lnSpc>
                <a:spcPts val="3198"/>
              </a:lnSpc>
              <a:spcBef>
                <a:spcPct val="0"/>
              </a:spcBef>
            </a:pPr>
            <a:r>
              <a:rPr lang="en-US" sz="228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saw __________.</a:t>
            </a:r>
          </a:p>
          <a:p>
            <a:pPr algn="l">
              <a:lnSpc>
                <a:spcPts val="3198"/>
              </a:lnSpc>
              <a:spcBef>
                <a:spcPct val="0"/>
              </a:spcBef>
            </a:pPr>
            <a:r>
              <a:rPr lang="en-US" sz="228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It could __________.</a:t>
            </a:r>
          </a:p>
          <a:p>
            <a:pPr algn="l">
              <a:lnSpc>
                <a:spcPts val="3198"/>
              </a:lnSpc>
              <a:spcBef>
                <a:spcPct val="0"/>
              </a:spcBef>
            </a:pPr>
            <a:r>
              <a:rPr lang="en-US" sz="228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 knew it was a __________ source of light because __________.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DAHTgcotnxs</dc:identifier>
  <dcterms:modified xsi:type="dcterms:W3CDTF">2011-08-01T06:04:30Z</dcterms:modified>
  <cp:revision>1</cp:revision>
  <dc:title>In The Dark, Dark Night...</dc:title>
</cp:coreProperties>
</file>