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Poppins Bold" charset="1" panose="000008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18.png" Type="http://schemas.openxmlformats.org/officeDocument/2006/relationships/image"/><Relationship Id="rId6" Target="../media/image19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4.png" Type="http://schemas.openxmlformats.org/officeDocument/2006/relationships/image"/><Relationship Id="rId5" Target="../media/image20.png" Type="http://schemas.openxmlformats.org/officeDocument/2006/relationships/image"/><Relationship Id="rId6" Target="../media/image21.pn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657807" y="-1958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Think, Pair, Share! 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the object?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79" t="-357147" r="-85" b="-17159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69766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17911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6039973"/>
            <a:ext cx="4015037" cy="2676691"/>
          </a:xfrm>
          <a:custGeom>
            <a:avLst/>
            <a:gdLst/>
            <a:ahLst/>
            <a:cxnLst/>
            <a:rect r="r" b="b" t="t" l="l"/>
            <a:pathLst>
              <a:path h="2676691" w="4015037">
                <a:moveTo>
                  <a:pt x="0" y="0"/>
                </a:moveTo>
                <a:lnTo>
                  <a:pt x="4015037" y="0"/>
                </a:lnTo>
                <a:lnTo>
                  <a:pt x="4015037" y="2676691"/>
                </a:lnTo>
                <a:lnTo>
                  <a:pt x="0" y="26766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072839" y="4979054"/>
            <a:ext cx="6840987" cy="4031963"/>
          </a:xfrm>
          <a:custGeom>
            <a:avLst/>
            <a:gdLst/>
            <a:ahLst/>
            <a:cxnLst/>
            <a:rect r="r" b="b" t="t" l="l"/>
            <a:pathLst>
              <a:path h="4031963" w="6840987">
                <a:moveTo>
                  <a:pt x="0" y="0"/>
                </a:moveTo>
                <a:lnTo>
                  <a:pt x="6840987" y="0"/>
                </a:lnTo>
                <a:lnTo>
                  <a:pt x="6840987" y="4031964"/>
                </a:lnTo>
                <a:lnTo>
                  <a:pt x="0" y="40319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93" t="0" r="-3285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1958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20667" y="4820895"/>
            <a:ext cx="3159081" cy="4734476"/>
          </a:xfrm>
          <a:custGeom>
            <a:avLst/>
            <a:gdLst/>
            <a:ahLst/>
            <a:cxnLst/>
            <a:rect r="r" b="b" t="t" l="l"/>
            <a:pathLst>
              <a:path h="4734476" w="3159081">
                <a:moveTo>
                  <a:pt x="0" y="0"/>
                </a:moveTo>
                <a:lnTo>
                  <a:pt x="3159080" y="0"/>
                </a:lnTo>
                <a:lnTo>
                  <a:pt x="3159080" y="4734476"/>
                </a:lnTo>
                <a:lnTo>
                  <a:pt x="0" y="47344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124803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09343" y="5736272"/>
            <a:ext cx="7559465" cy="2769031"/>
          </a:xfrm>
          <a:custGeom>
            <a:avLst/>
            <a:gdLst/>
            <a:ahLst/>
            <a:cxnLst/>
            <a:rect r="r" b="b" t="t" l="l"/>
            <a:pathLst>
              <a:path h="2769031" w="7559465">
                <a:moveTo>
                  <a:pt x="0" y="0"/>
                </a:moveTo>
                <a:lnTo>
                  <a:pt x="7559465" y="0"/>
                </a:lnTo>
                <a:lnTo>
                  <a:pt x="7559465" y="2769032"/>
                </a:lnTo>
                <a:lnTo>
                  <a:pt x="0" y="27690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3057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1958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2700000">
            <a:off x="7779254" y="5926459"/>
            <a:ext cx="5037645" cy="3358430"/>
          </a:xfrm>
          <a:custGeom>
            <a:avLst/>
            <a:gdLst/>
            <a:ahLst/>
            <a:cxnLst/>
            <a:rect r="r" b="b" t="t" l="l"/>
            <a:pathLst>
              <a:path h="3358430" w="5037645">
                <a:moveTo>
                  <a:pt x="0" y="0"/>
                </a:moveTo>
                <a:lnTo>
                  <a:pt x="5037645" y="0"/>
                </a:lnTo>
                <a:lnTo>
                  <a:pt x="5037645" y="3358429"/>
                </a:lnTo>
                <a:lnTo>
                  <a:pt x="0" y="33584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09343" y="5143500"/>
            <a:ext cx="6612325" cy="4408217"/>
          </a:xfrm>
          <a:custGeom>
            <a:avLst/>
            <a:gdLst/>
            <a:ahLst/>
            <a:cxnLst/>
            <a:rect r="r" b="b" t="t" l="l"/>
            <a:pathLst>
              <a:path h="4408217" w="6612325">
                <a:moveTo>
                  <a:pt x="0" y="0"/>
                </a:moveTo>
                <a:lnTo>
                  <a:pt x="6612326" y="0"/>
                </a:lnTo>
                <a:lnTo>
                  <a:pt x="6612326" y="4408217"/>
                </a:lnTo>
                <a:lnTo>
                  <a:pt x="0" y="44082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6787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3386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55565" y="5450650"/>
            <a:ext cx="3776870" cy="3278510"/>
          </a:xfrm>
          <a:custGeom>
            <a:avLst/>
            <a:gdLst/>
            <a:ahLst/>
            <a:cxnLst/>
            <a:rect r="r" b="b" t="t" l="l"/>
            <a:pathLst>
              <a:path h="3278510" w="3776870">
                <a:moveTo>
                  <a:pt x="0" y="0"/>
                </a:moveTo>
                <a:lnTo>
                  <a:pt x="3776870" y="0"/>
                </a:lnTo>
                <a:lnTo>
                  <a:pt x="3776870" y="3278510"/>
                </a:lnTo>
                <a:lnTo>
                  <a:pt x="0" y="32785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30207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856911" y="5143500"/>
            <a:ext cx="5497389" cy="3892810"/>
          </a:xfrm>
          <a:custGeom>
            <a:avLst/>
            <a:gdLst/>
            <a:ahLst/>
            <a:cxnLst/>
            <a:rect r="r" b="b" t="t" l="l"/>
            <a:pathLst>
              <a:path h="3892810" w="5497389">
                <a:moveTo>
                  <a:pt x="0" y="0"/>
                </a:moveTo>
                <a:lnTo>
                  <a:pt x="5497389" y="0"/>
                </a:lnTo>
                <a:lnTo>
                  <a:pt x="5497389" y="3892810"/>
                </a:lnTo>
                <a:lnTo>
                  <a:pt x="0" y="38928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88" r="0" b="-388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1958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931618" y="5935434"/>
            <a:ext cx="4229361" cy="2991048"/>
          </a:xfrm>
          <a:custGeom>
            <a:avLst/>
            <a:gdLst/>
            <a:ahLst/>
            <a:cxnLst/>
            <a:rect r="r" b="b" t="t" l="l"/>
            <a:pathLst>
              <a:path h="2991048" w="4229361">
                <a:moveTo>
                  <a:pt x="0" y="0"/>
                </a:moveTo>
                <a:lnTo>
                  <a:pt x="4229360" y="0"/>
                </a:lnTo>
                <a:lnTo>
                  <a:pt x="4229360" y="2991048"/>
                </a:lnTo>
                <a:lnTo>
                  <a:pt x="0" y="29910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-6081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18128" y="5266534"/>
            <a:ext cx="7530698" cy="5020466"/>
          </a:xfrm>
          <a:custGeom>
            <a:avLst/>
            <a:gdLst/>
            <a:ahLst/>
            <a:cxnLst/>
            <a:rect r="r" b="b" t="t" l="l"/>
            <a:pathLst>
              <a:path h="5020466" w="7530698">
                <a:moveTo>
                  <a:pt x="0" y="0"/>
                </a:moveTo>
                <a:lnTo>
                  <a:pt x="7530698" y="0"/>
                </a:lnTo>
                <a:lnTo>
                  <a:pt x="7530698" y="5020466"/>
                </a:lnTo>
                <a:lnTo>
                  <a:pt x="0" y="50204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3101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674760" y="5591144"/>
            <a:ext cx="4953516" cy="3964226"/>
          </a:xfrm>
          <a:custGeom>
            <a:avLst/>
            <a:gdLst/>
            <a:ahLst/>
            <a:cxnLst/>
            <a:rect r="r" b="b" t="t" l="l"/>
            <a:pathLst>
              <a:path h="3964226" w="4953516">
                <a:moveTo>
                  <a:pt x="0" y="0"/>
                </a:moveTo>
                <a:lnTo>
                  <a:pt x="4953517" y="0"/>
                </a:lnTo>
                <a:lnTo>
                  <a:pt x="4953517" y="3964227"/>
                </a:lnTo>
                <a:lnTo>
                  <a:pt x="0" y="39642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0418" y="5358449"/>
            <a:ext cx="8165194" cy="4429618"/>
          </a:xfrm>
          <a:custGeom>
            <a:avLst/>
            <a:gdLst/>
            <a:ahLst/>
            <a:cxnLst/>
            <a:rect r="r" b="b" t="t" l="l"/>
            <a:pathLst>
              <a:path h="4429618" w="8165194">
                <a:moveTo>
                  <a:pt x="0" y="0"/>
                </a:moveTo>
                <a:lnTo>
                  <a:pt x="8165195" y="0"/>
                </a:lnTo>
                <a:lnTo>
                  <a:pt x="8165195" y="4429617"/>
                </a:lnTo>
                <a:lnTo>
                  <a:pt x="0" y="44296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19586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90280" y="5522916"/>
            <a:ext cx="4850603" cy="3881866"/>
          </a:xfrm>
          <a:custGeom>
            <a:avLst/>
            <a:gdLst/>
            <a:ahLst/>
            <a:cxnLst/>
            <a:rect r="r" b="b" t="t" l="l"/>
            <a:pathLst>
              <a:path h="3881866" w="4850603">
                <a:moveTo>
                  <a:pt x="0" y="0"/>
                </a:moveTo>
                <a:lnTo>
                  <a:pt x="4850603" y="0"/>
                </a:lnTo>
                <a:lnTo>
                  <a:pt x="4850603" y="3881866"/>
                </a:lnTo>
                <a:lnTo>
                  <a:pt x="0" y="3881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55881" y="4904974"/>
            <a:ext cx="6881958" cy="5507529"/>
          </a:xfrm>
          <a:custGeom>
            <a:avLst/>
            <a:gdLst/>
            <a:ahLst/>
            <a:cxnLst/>
            <a:rect r="r" b="b" t="t" l="l"/>
            <a:pathLst>
              <a:path h="5507529" w="6881958">
                <a:moveTo>
                  <a:pt x="0" y="0"/>
                </a:moveTo>
                <a:lnTo>
                  <a:pt x="6881957" y="0"/>
                </a:lnTo>
                <a:lnTo>
                  <a:pt x="6881957" y="5507530"/>
                </a:lnTo>
                <a:lnTo>
                  <a:pt x="0" y="55075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310582" y="288238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69983" y="-253017"/>
            <a:ext cx="10548034" cy="3513814"/>
          </a:xfrm>
          <a:custGeom>
            <a:avLst/>
            <a:gdLst/>
            <a:ahLst/>
            <a:cxnLst/>
            <a:rect r="r" b="b" t="t" l="l"/>
            <a:pathLst>
              <a:path h="3513814" w="10548034">
                <a:moveTo>
                  <a:pt x="0" y="0"/>
                </a:moveTo>
                <a:lnTo>
                  <a:pt x="10548034" y="0"/>
                </a:lnTo>
                <a:lnTo>
                  <a:pt x="10548034" y="3513814"/>
                </a:lnTo>
                <a:lnTo>
                  <a:pt x="0" y="35138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06270" y="3317947"/>
            <a:ext cx="4903073" cy="6237424"/>
          </a:xfrm>
          <a:custGeom>
            <a:avLst/>
            <a:gdLst/>
            <a:ahLst/>
            <a:cxnLst/>
            <a:rect r="r" b="b" t="t" l="l"/>
            <a:pathLst>
              <a:path h="6237424" w="4903073">
                <a:moveTo>
                  <a:pt x="0" y="0"/>
                </a:moveTo>
                <a:lnTo>
                  <a:pt x="4903073" y="0"/>
                </a:lnTo>
                <a:lnTo>
                  <a:pt x="4903073" y="6237424"/>
                </a:lnTo>
                <a:lnTo>
                  <a:pt x="0" y="62374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17911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814890" y="5511550"/>
            <a:ext cx="4733937" cy="3788500"/>
          </a:xfrm>
          <a:custGeom>
            <a:avLst/>
            <a:gdLst/>
            <a:ahLst/>
            <a:cxnLst/>
            <a:rect r="r" b="b" t="t" l="l"/>
            <a:pathLst>
              <a:path h="3788500" w="4733937">
                <a:moveTo>
                  <a:pt x="0" y="0"/>
                </a:moveTo>
                <a:lnTo>
                  <a:pt x="4733936" y="0"/>
                </a:lnTo>
                <a:lnTo>
                  <a:pt x="4733936" y="3788501"/>
                </a:lnTo>
                <a:lnTo>
                  <a:pt x="0" y="37885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740047" y="5466570"/>
            <a:ext cx="6947232" cy="3938212"/>
          </a:xfrm>
          <a:custGeom>
            <a:avLst/>
            <a:gdLst/>
            <a:ahLst/>
            <a:cxnLst/>
            <a:rect r="r" b="b" t="t" l="l"/>
            <a:pathLst>
              <a:path h="3938212" w="6947232">
                <a:moveTo>
                  <a:pt x="0" y="0"/>
                </a:moveTo>
                <a:lnTo>
                  <a:pt x="6947233" y="0"/>
                </a:lnTo>
                <a:lnTo>
                  <a:pt x="6947233" y="3938212"/>
                </a:lnTo>
                <a:lnTo>
                  <a:pt x="0" y="39382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46519" y="2882806"/>
            <a:ext cx="11809999" cy="2022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</a:t>
            </a: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ok at the object. What do you think will happen 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  <a:r>
              <a:rPr lang="en-US" b="true" sz="287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when light shines on it?</a:t>
            </a: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  <a:p>
            <a:pPr algn="ctr">
              <a:lnSpc>
                <a:spcPts val="4018"/>
              </a:lnSpc>
              <a:spcBef>
                <a:spcPct val="0"/>
              </a:spcBef>
            </a:pP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244893" y="4234407"/>
            <a:ext cx="7303934" cy="786627"/>
          </a:xfrm>
          <a:custGeom>
            <a:avLst/>
            <a:gdLst/>
            <a:ahLst/>
            <a:cxnLst/>
            <a:rect r="r" b="b" t="t" l="l"/>
            <a:pathLst>
              <a:path h="786627" w="7303934">
                <a:moveTo>
                  <a:pt x="0" y="0"/>
                </a:moveTo>
                <a:lnTo>
                  <a:pt x="7303933" y="0"/>
                </a:lnTo>
                <a:lnTo>
                  <a:pt x="7303933" y="786627"/>
                </a:lnTo>
                <a:lnTo>
                  <a:pt x="0" y="7866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079" t="-357147" r="-85" b="-17159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548826" y="3803930"/>
            <a:ext cx="3733901" cy="5600852"/>
          </a:xfrm>
          <a:custGeom>
            <a:avLst/>
            <a:gdLst/>
            <a:ahLst/>
            <a:cxnLst/>
            <a:rect r="r" b="b" t="t" l="l"/>
            <a:pathLst>
              <a:path h="5600852" w="3733901">
                <a:moveTo>
                  <a:pt x="0" y="0"/>
                </a:moveTo>
                <a:lnTo>
                  <a:pt x="3733902" y="0"/>
                </a:lnTo>
                <a:lnTo>
                  <a:pt x="3733902" y="5600852"/>
                </a:lnTo>
                <a:lnTo>
                  <a:pt x="0" y="56008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DAHTZ4jJ880</dc:identifier>
  <dcterms:modified xsi:type="dcterms:W3CDTF">2011-08-01T06:04:30Z</dcterms:modified>
  <cp:revision>1</cp:revision>
  <dc:title>Make a Prediction</dc:title>
</cp:coreProperties>
</file>